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15" r:id="rId3"/>
    <p:sldId id="337" r:id="rId4"/>
    <p:sldId id="276" r:id="rId5"/>
    <p:sldId id="279" r:id="rId6"/>
    <p:sldId id="278" r:id="rId7"/>
    <p:sldId id="350" r:id="rId8"/>
    <p:sldId id="316" r:id="rId9"/>
    <p:sldId id="345" r:id="rId10"/>
    <p:sldId id="339" r:id="rId11"/>
    <p:sldId id="340" r:id="rId12"/>
    <p:sldId id="332" r:id="rId13"/>
    <p:sldId id="333" r:id="rId14"/>
    <p:sldId id="341" r:id="rId15"/>
    <p:sldId id="324" r:id="rId16"/>
    <p:sldId id="292" r:id="rId17"/>
    <p:sldId id="342" r:id="rId18"/>
    <p:sldId id="343" r:id="rId19"/>
    <p:sldId id="346" r:id="rId20"/>
    <p:sldId id="344" r:id="rId21"/>
    <p:sldId id="338" r:id="rId22"/>
    <p:sldId id="334" r:id="rId23"/>
    <p:sldId id="331" r:id="rId24"/>
    <p:sldId id="306" r:id="rId25"/>
    <p:sldId id="322" r:id="rId26"/>
    <p:sldId id="321" r:id="rId27"/>
    <p:sldId id="320" r:id="rId28"/>
    <p:sldId id="336" r:id="rId29"/>
    <p:sldId id="325" r:id="rId30"/>
    <p:sldId id="326" r:id="rId31"/>
    <p:sldId id="327" r:id="rId32"/>
    <p:sldId id="328" r:id="rId33"/>
    <p:sldId id="329" r:id="rId34"/>
    <p:sldId id="330" r:id="rId35"/>
    <p:sldId id="293" r:id="rId36"/>
    <p:sldId id="34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8B8"/>
    <a:srgbClr val="EC20B7"/>
    <a:srgbClr val="006600"/>
    <a:srgbClr val="7CF8F8"/>
    <a:srgbClr val="3E6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1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7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41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D60BD-B401-4BFB-BCBE-3730E5CCF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62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7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0175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681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68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87BCB88-8116-4773-B272-CEDE23AE33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3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8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6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1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7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8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95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7000">
              <a:srgbClr val="EBFECE">
                <a:alpha val="0"/>
                <a:lumMod val="0"/>
              </a:srgbClr>
            </a:gs>
            <a:gs pos="8000">
              <a:schemeClr val="accent3">
                <a:tint val="50000"/>
                <a:satMod val="300000"/>
              </a:schemeClr>
            </a:gs>
            <a:gs pos="91000">
              <a:schemeClr val="accent3">
                <a:tint val="15000"/>
                <a:satMod val="3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4B4A3-57DD-4612-8E1E-EA5DCEB25C7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DBA0B-148D-4912-AE60-70B1D01780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2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slide" Target="slide1.xm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0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06476"/>
            <a:ext cx="89916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NHẬT</a:t>
            </a:r>
            <a:endParaRPr lang="en-US" sz="7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1720" y="75982"/>
            <a:ext cx="5400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7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16" name="Group 80"/>
          <p:cNvGrpSpPr>
            <a:grpSpLocks/>
          </p:cNvGrpSpPr>
          <p:nvPr/>
        </p:nvGrpSpPr>
        <p:grpSpPr bwMode="auto">
          <a:xfrm>
            <a:off x="2286000" y="2576488"/>
            <a:ext cx="2362200" cy="1828800"/>
            <a:chOff x="1152" y="432"/>
            <a:chExt cx="1488" cy="1152"/>
          </a:xfrm>
          <a:solidFill>
            <a:srgbClr val="006600"/>
          </a:solidFill>
        </p:grpSpPr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152" y="432"/>
              <a:ext cx="1488" cy="1152"/>
            </a:xfrm>
            <a:prstGeom prst="cube">
              <a:avLst>
                <a:gd name="adj" fmla="val 42884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0" name="Line 54"/>
            <p:cNvSpPr>
              <a:spLocks noChangeShapeType="1"/>
            </p:cNvSpPr>
            <p:nvPr/>
          </p:nvSpPr>
          <p:spPr bwMode="auto">
            <a:xfrm flipV="1">
              <a:off x="2400" y="432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15" name="Group 79"/>
          <p:cNvGrpSpPr>
            <a:grpSpLocks/>
          </p:cNvGrpSpPr>
          <p:nvPr/>
        </p:nvGrpSpPr>
        <p:grpSpPr bwMode="auto">
          <a:xfrm>
            <a:off x="4267200" y="2562200"/>
            <a:ext cx="1752600" cy="1447800"/>
            <a:chOff x="2976" y="576"/>
            <a:chExt cx="1104" cy="912"/>
          </a:xfrm>
          <a:solidFill>
            <a:srgbClr val="006600"/>
          </a:solidFill>
        </p:grpSpPr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2976" y="576"/>
              <a:ext cx="1104" cy="912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1" name="Line 55"/>
            <p:cNvSpPr>
              <a:spLocks noChangeShapeType="1"/>
            </p:cNvSpPr>
            <p:nvPr/>
          </p:nvSpPr>
          <p:spPr bwMode="auto">
            <a:xfrm flipV="1">
              <a:off x="2976" y="576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4139952" y="1988840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15cm</a:t>
            </a:r>
          </a:p>
        </p:txBody>
      </p:sp>
      <p:sp>
        <p:nvSpPr>
          <p:cNvPr id="14410" name="Text Box 74"/>
          <p:cNvSpPr txBox="1">
            <a:spLocks noChangeArrowheads="1"/>
          </p:cNvSpPr>
          <p:nvPr/>
        </p:nvSpPr>
        <p:spPr bwMode="auto">
          <a:xfrm>
            <a:off x="1676400" y="2500288"/>
            <a:ext cx="106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12cm</a:t>
            </a:r>
          </a:p>
        </p:txBody>
      </p:sp>
      <p:sp>
        <p:nvSpPr>
          <p:cNvPr id="14411" name="Text Box 75"/>
          <p:cNvSpPr txBox="1">
            <a:spLocks noChangeArrowheads="1"/>
          </p:cNvSpPr>
          <p:nvPr/>
        </p:nvSpPr>
        <p:spPr bwMode="auto">
          <a:xfrm>
            <a:off x="2628528" y="4278040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8cm</a:t>
            </a:r>
          </a:p>
        </p:txBody>
      </p:sp>
      <p:sp>
        <p:nvSpPr>
          <p:cNvPr id="14412" name="Text Box 76"/>
          <p:cNvSpPr txBox="1">
            <a:spLocks noChangeArrowheads="1"/>
          </p:cNvSpPr>
          <p:nvPr/>
        </p:nvSpPr>
        <p:spPr bwMode="auto">
          <a:xfrm>
            <a:off x="5791200" y="3795688"/>
            <a:ext cx="914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6cm</a:t>
            </a:r>
          </a:p>
        </p:txBody>
      </p:sp>
      <p:sp>
        <p:nvSpPr>
          <p:cNvPr id="14413" name="Text Box 77"/>
          <p:cNvSpPr txBox="1">
            <a:spLocks noChangeArrowheads="1"/>
          </p:cNvSpPr>
          <p:nvPr/>
        </p:nvSpPr>
        <p:spPr bwMode="auto">
          <a:xfrm>
            <a:off x="6019800" y="3033688"/>
            <a:ext cx="99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5cm</a:t>
            </a:r>
          </a:p>
        </p:txBody>
      </p:sp>
      <p:sp>
        <p:nvSpPr>
          <p:cNvPr id="14414" name="Text Box 78"/>
          <p:cNvSpPr txBox="1">
            <a:spLocks noChangeArrowheads="1"/>
          </p:cNvSpPr>
          <p:nvPr/>
        </p:nvSpPr>
        <p:spPr bwMode="auto">
          <a:xfrm>
            <a:off x="4898571" y="1981175"/>
            <a:ext cx="9144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7cm</a:t>
            </a:r>
          </a:p>
        </p:txBody>
      </p:sp>
      <p:sp>
        <p:nvSpPr>
          <p:cNvPr id="14461" name="Line 125"/>
          <p:cNvSpPr>
            <a:spLocks noChangeShapeType="1"/>
          </p:cNvSpPr>
          <p:nvPr/>
        </p:nvSpPr>
        <p:spPr bwMode="auto">
          <a:xfrm flipV="1">
            <a:off x="4267200" y="2562200"/>
            <a:ext cx="381000" cy="381000"/>
          </a:xfrm>
          <a:prstGeom prst="line">
            <a:avLst/>
          </a:prstGeom>
          <a:noFill/>
          <a:ln w="57150">
            <a:solidFill>
              <a:srgbClr val="EC20B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62" name="Text Box 126"/>
          <p:cNvSpPr txBox="1">
            <a:spLocks noChangeArrowheads="1"/>
          </p:cNvSpPr>
          <p:nvPr/>
        </p:nvSpPr>
        <p:spPr bwMode="auto">
          <a:xfrm>
            <a:off x="1493168" y="3567088"/>
            <a:ext cx="99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5cm</a:t>
            </a:r>
          </a:p>
        </p:txBody>
      </p:sp>
      <p:sp>
        <p:nvSpPr>
          <p:cNvPr id="14475" name="AutoShape 139"/>
          <p:cNvSpPr>
            <a:spLocks/>
          </p:cNvSpPr>
          <p:nvPr/>
        </p:nvSpPr>
        <p:spPr bwMode="auto">
          <a:xfrm rot="5400000">
            <a:off x="5219700" y="1754163"/>
            <a:ext cx="228600" cy="1371600"/>
          </a:xfrm>
          <a:prstGeom prst="leftBrace">
            <a:avLst>
              <a:gd name="adj1" fmla="val 44444"/>
              <a:gd name="adj2" fmla="val 50000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76" name="Text Box 140"/>
          <p:cNvSpPr txBox="1">
            <a:spLocks noChangeArrowheads="1"/>
          </p:cNvSpPr>
          <p:nvPr/>
        </p:nvSpPr>
        <p:spPr bwMode="auto">
          <a:xfrm>
            <a:off x="76200" y="116632"/>
            <a:ext cx="160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 u="sng" dirty="0" err="1"/>
              <a:t>Bài</a:t>
            </a:r>
            <a:r>
              <a:rPr lang="en-US" sz="4000" b="1" i="0" u="sng" dirty="0"/>
              <a:t> 2:</a:t>
            </a:r>
          </a:p>
        </p:txBody>
      </p:sp>
      <p:sp>
        <p:nvSpPr>
          <p:cNvPr id="14497" name="Text Box 161"/>
          <p:cNvSpPr txBox="1">
            <a:spLocks noChangeArrowheads="1"/>
          </p:cNvSpPr>
          <p:nvPr/>
        </p:nvSpPr>
        <p:spPr bwMode="auto">
          <a:xfrm>
            <a:off x="114300" y="692696"/>
            <a:ext cx="1524000" cy="8239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/>
              <a:t> </a:t>
            </a:r>
            <a:r>
              <a:rPr lang="en-US" sz="4800" b="1" u="sng" dirty="0" err="1"/>
              <a:t>c</a:t>
            </a:r>
            <a:r>
              <a:rPr lang="en-US" sz="2800" b="1" u="sng" dirty="0" err="1"/>
              <a:t>ách</a:t>
            </a:r>
            <a:r>
              <a:rPr lang="en-US" sz="2800" b="1" u="sng" dirty="0"/>
              <a:t> 1</a:t>
            </a:r>
            <a:r>
              <a:rPr lang="en-US" sz="4000" i="0" dirty="0"/>
              <a:t>:</a:t>
            </a:r>
            <a:r>
              <a:rPr lang="en-US" sz="3600" i="0" dirty="0"/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993571" y="2634536"/>
            <a:ext cx="910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26918" y="3175656"/>
            <a:ext cx="910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en-US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8340114" y="6471557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 Box 75"/>
          <p:cNvSpPr txBox="1">
            <a:spLocks noChangeArrowheads="1"/>
          </p:cNvSpPr>
          <p:nvPr/>
        </p:nvSpPr>
        <p:spPr bwMode="auto">
          <a:xfrm>
            <a:off x="2628528" y="4278040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8cm</a:t>
            </a:r>
          </a:p>
        </p:txBody>
      </p:sp>
    </p:spTree>
    <p:extLst>
      <p:ext uri="{BB962C8B-B14F-4D97-AF65-F5344CB8AC3E}">
        <p14:creationId xmlns:p14="http://schemas.microsoft.com/office/powerpoint/2010/main" val="21782577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1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6285 -0.3085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-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4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8" dur="20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0" dur="20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0.00509 L 0.24775 0.0050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3" grpId="0"/>
      <p:bldP spid="14412" grpId="0"/>
      <p:bldP spid="14413" grpId="0"/>
      <p:bldP spid="14414" grpId="0" animBg="1"/>
      <p:bldP spid="14414" grpId="1" animBg="1"/>
      <p:bldP spid="14461" grpId="0" animBg="1"/>
      <p:bldP spid="14462" grpId="0"/>
      <p:bldP spid="14475" grpId="0" animBg="1"/>
      <p:bldP spid="14475" grpId="1" animBg="1"/>
      <p:bldP spid="35" grpId="0"/>
      <p:bldP spid="36" grpId="0"/>
      <p:bldP spid="37" grpId="0"/>
      <p:bldP spid="3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2" name="AutoShape 22"/>
          <p:cNvSpPr>
            <a:spLocks noChangeArrowheads="1"/>
          </p:cNvSpPr>
          <p:nvPr/>
        </p:nvSpPr>
        <p:spPr bwMode="auto">
          <a:xfrm>
            <a:off x="4460304" y="1806352"/>
            <a:ext cx="3657600" cy="1600200"/>
          </a:xfrm>
          <a:prstGeom prst="cube">
            <a:avLst>
              <a:gd name="adj" fmla="val 25000"/>
            </a:avLst>
          </a:prstGeom>
          <a:solidFill>
            <a:srgbClr val="00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3491880" y="1772816"/>
            <a:ext cx="10683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/>
              <a:t>12cm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6136704" y="1272952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/>
              <a:t>15cm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7965504" y="2949352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/>
              <a:t>6cm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8194104" y="2111152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/>
              <a:t>5cm</a:t>
            </a:r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>
            <a:off x="4460304" y="2187352"/>
            <a:ext cx="1789113" cy="0"/>
          </a:xfrm>
          <a:prstGeom prst="line">
            <a:avLst/>
          </a:prstGeom>
          <a:noFill/>
          <a:ln w="50800">
            <a:solidFill>
              <a:srgbClr val="EC20B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3491880" y="2034952"/>
            <a:ext cx="9144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>
                <a:solidFill>
                  <a:srgbClr val="FF0000"/>
                </a:solidFill>
              </a:rPr>
              <a:t>6cm</a:t>
            </a:r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3891608" y="1613743"/>
            <a:ext cx="9144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 dirty="0">
                <a:solidFill>
                  <a:srgbClr val="FF0000"/>
                </a:solidFill>
              </a:rPr>
              <a:t>6cm</a:t>
            </a:r>
          </a:p>
        </p:txBody>
      </p:sp>
      <p:grpSp>
        <p:nvGrpSpPr>
          <p:cNvPr id="30806" name="Group 86"/>
          <p:cNvGrpSpPr>
            <a:grpSpLocks/>
          </p:cNvGrpSpPr>
          <p:nvPr/>
        </p:nvGrpSpPr>
        <p:grpSpPr bwMode="auto">
          <a:xfrm>
            <a:off x="3317304" y="2187352"/>
            <a:ext cx="2971800" cy="2043113"/>
            <a:chOff x="1968" y="816"/>
            <a:chExt cx="1872" cy="1287"/>
          </a:xfrm>
          <a:solidFill>
            <a:srgbClr val="006600"/>
          </a:solidFill>
        </p:grpSpPr>
        <p:sp>
          <p:nvSpPr>
            <p:cNvPr id="30745" name="AutoShape 25"/>
            <p:cNvSpPr>
              <a:spLocks noChangeArrowheads="1"/>
            </p:cNvSpPr>
            <p:nvPr/>
          </p:nvSpPr>
          <p:spPr bwMode="auto">
            <a:xfrm>
              <a:off x="2448" y="816"/>
              <a:ext cx="1392" cy="1008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Text Box 31"/>
            <p:cNvSpPr txBox="1">
              <a:spLocks noChangeArrowheads="1"/>
            </p:cNvSpPr>
            <p:nvPr/>
          </p:nvSpPr>
          <p:spPr bwMode="auto">
            <a:xfrm>
              <a:off x="2784" y="177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0" dirty="0"/>
                <a:t>8cm</a:t>
              </a:r>
            </a:p>
          </p:txBody>
        </p:sp>
        <p:sp>
          <p:nvSpPr>
            <p:cNvPr id="30760" name="Text Box 40"/>
            <p:cNvSpPr txBox="1">
              <a:spLocks noChangeArrowheads="1"/>
            </p:cNvSpPr>
            <p:nvPr/>
          </p:nvSpPr>
          <p:spPr bwMode="auto">
            <a:xfrm>
              <a:off x="1968" y="129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0" dirty="0"/>
                <a:t>5cm</a:t>
              </a:r>
            </a:p>
          </p:txBody>
        </p:sp>
      </p:grpSp>
      <p:sp>
        <p:nvSpPr>
          <p:cNvPr id="30774" name="AutoShape 54"/>
          <p:cNvSpPr>
            <a:spLocks/>
          </p:cNvSpPr>
          <p:nvPr/>
        </p:nvSpPr>
        <p:spPr bwMode="auto">
          <a:xfrm rot="2550255">
            <a:off x="4155504" y="2096865"/>
            <a:ext cx="111125" cy="533400"/>
          </a:xfrm>
          <a:prstGeom prst="leftBrace">
            <a:avLst>
              <a:gd name="adj1" fmla="val 40000"/>
              <a:gd name="adj2" fmla="val 50000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5" name="Text Box 55"/>
          <p:cNvSpPr txBox="1">
            <a:spLocks noChangeArrowheads="1"/>
          </p:cNvSpPr>
          <p:nvPr/>
        </p:nvSpPr>
        <p:spPr bwMode="auto">
          <a:xfrm>
            <a:off x="87139" y="188640"/>
            <a:ext cx="1828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 u="sng" dirty="0" err="1"/>
              <a:t>Bài</a:t>
            </a:r>
            <a:r>
              <a:rPr lang="en-US" sz="4000" b="1" i="0" u="sng" dirty="0"/>
              <a:t> 2:</a:t>
            </a:r>
          </a:p>
        </p:txBody>
      </p:sp>
      <p:sp>
        <p:nvSpPr>
          <p:cNvPr id="30814" name="Text Box 94"/>
          <p:cNvSpPr txBox="1">
            <a:spLocks noChangeArrowheads="1"/>
          </p:cNvSpPr>
          <p:nvPr/>
        </p:nvSpPr>
        <p:spPr bwMode="auto">
          <a:xfrm>
            <a:off x="1067902" y="890315"/>
            <a:ext cx="1752600" cy="8239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/>
              <a:t> </a:t>
            </a:r>
            <a:r>
              <a:rPr lang="en-US" sz="4800" b="1" u="sng" dirty="0" err="1"/>
              <a:t>c</a:t>
            </a:r>
            <a:r>
              <a:rPr lang="en-US" sz="2800" b="1" u="sng" dirty="0" err="1"/>
              <a:t>ách</a:t>
            </a:r>
            <a:r>
              <a:rPr lang="en-US" sz="2800" b="1" u="sng" dirty="0"/>
              <a:t> 2 :</a:t>
            </a:r>
            <a:endParaRPr lang="en-US" sz="3600" i="0" dirty="0"/>
          </a:p>
        </p:txBody>
      </p:sp>
      <p:sp>
        <p:nvSpPr>
          <p:cNvPr id="34" name="TextBox 33"/>
          <p:cNvSpPr txBox="1"/>
          <p:nvPr/>
        </p:nvSpPr>
        <p:spPr>
          <a:xfrm>
            <a:off x="5873768" y="1692097"/>
            <a:ext cx="910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944202" y="2626186"/>
            <a:ext cx="725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ight Arrow 35">
            <a:hlinkClick r:id="rId2" action="ppaction://hlinksldjump"/>
          </p:cNvPr>
          <p:cNvSpPr/>
          <p:nvPr/>
        </p:nvSpPr>
        <p:spPr>
          <a:xfrm>
            <a:off x="8029162" y="4625752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385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29427 -0.0129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22" y="-64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2.96296E-6 L -0.29601 -0.0032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0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7" grpId="0"/>
      <p:bldP spid="30758" grpId="0"/>
      <p:bldP spid="30758" grpId="1"/>
      <p:bldP spid="30759" grpId="0"/>
      <p:bldP spid="30774" grpId="0" animBg="1"/>
      <p:bldP spid="30774" grpId="1" animBg="1"/>
      <p:bldP spid="34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76" name="Group 40"/>
          <p:cNvGrpSpPr>
            <a:grpSpLocks/>
          </p:cNvGrpSpPr>
          <p:nvPr/>
        </p:nvGrpSpPr>
        <p:grpSpPr bwMode="auto">
          <a:xfrm>
            <a:off x="179443" y="728281"/>
            <a:ext cx="6337296" cy="1961670"/>
            <a:chOff x="77" y="450"/>
            <a:chExt cx="3103" cy="1691"/>
          </a:xfrm>
          <a:solidFill>
            <a:schemeClr val="accent3">
              <a:lumMod val="75000"/>
            </a:schemeClr>
          </a:solidFill>
        </p:grpSpPr>
        <p:sp>
          <p:nvSpPr>
            <p:cNvPr id="91142" name="AutoShape 6"/>
            <p:cNvSpPr>
              <a:spLocks noChangeArrowheads="1"/>
            </p:cNvSpPr>
            <p:nvPr/>
          </p:nvSpPr>
          <p:spPr bwMode="auto">
            <a:xfrm>
              <a:off x="407" y="849"/>
              <a:ext cx="1578" cy="1292"/>
            </a:xfrm>
            <a:prstGeom prst="cube">
              <a:avLst>
                <a:gd name="adj" fmla="val 42884"/>
              </a:avLst>
            </a:prstGeom>
            <a:solidFill>
              <a:srgbClr val="0066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144" name="Group 8"/>
            <p:cNvGrpSpPr>
              <a:grpSpLocks/>
            </p:cNvGrpSpPr>
            <p:nvPr/>
          </p:nvGrpSpPr>
          <p:grpSpPr bwMode="auto">
            <a:xfrm>
              <a:off x="1853" y="849"/>
              <a:ext cx="904" cy="1015"/>
              <a:chOff x="2957" y="648"/>
              <a:chExt cx="904" cy="1015"/>
            </a:xfrm>
            <a:grpFill/>
          </p:grpSpPr>
          <p:sp>
            <p:nvSpPr>
              <p:cNvPr id="91145" name="AutoShape 9"/>
              <p:cNvSpPr>
                <a:spLocks noChangeArrowheads="1"/>
              </p:cNvSpPr>
              <p:nvPr/>
            </p:nvSpPr>
            <p:spPr bwMode="auto">
              <a:xfrm>
                <a:off x="2957" y="648"/>
                <a:ext cx="904" cy="1015"/>
              </a:xfrm>
              <a:prstGeom prst="cube">
                <a:avLst>
                  <a:gd name="adj" fmla="val 25000"/>
                </a:avLst>
              </a:prstGeom>
              <a:solidFill>
                <a:srgbClr val="0066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146" name="Line 10"/>
              <p:cNvSpPr>
                <a:spLocks noChangeShapeType="1"/>
              </p:cNvSpPr>
              <p:nvPr/>
            </p:nvSpPr>
            <p:spPr bwMode="auto">
              <a:xfrm flipV="1">
                <a:off x="2957" y="648"/>
                <a:ext cx="132" cy="249"/>
              </a:xfrm>
              <a:prstGeom prst="line">
                <a:avLst/>
              </a:prstGeom>
              <a:grpFill/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1147" name="Text Box 11"/>
            <p:cNvSpPr txBox="1">
              <a:spLocks noChangeArrowheads="1"/>
            </p:cNvSpPr>
            <p:nvPr/>
          </p:nvSpPr>
          <p:spPr bwMode="auto">
            <a:xfrm>
              <a:off x="77" y="833"/>
              <a:ext cx="672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12cm</a:t>
              </a:r>
            </a:p>
          </p:txBody>
        </p:sp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1752" y="450"/>
              <a:ext cx="720" cy="32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15cm</a:t>
              </a:r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2742" y="906"/>
              <a:ext cx="43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5cm</a:t>
              </a:r>
            </a:p>
          </p:txBody>
        </p:sp>
        <p:sp>
          <p:nvSpPr>
            <p:cNvPr id="91151" name="Text Box 15"/>
            <p:cNvSpPr txBox="1">
              <a:spLocks noChangeArrowheads="1"/>
            </p:cNvSpPr>
            <p:nvPr/>
          </p:nvSpPr>
          <p:spPr bwMode="auto">
            <a:xfrm>
              <a:off x="2651" y="1578"/>
              <a:ext cx="40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6cm</a:t>
              </a:r>
            </a:p>
          </p:txBody>
        </p:sp>
      </p:grpSp>
      <p:grpSp>
        <p:nvGrpSpPr>
          <p:cNvPr id="91179" name="Group 43"/>
          <p:cNvGrpSpPr>
            <a:grpSpLocks/>
          </p:cNvGrpSpPr>
          <p:nvPr/>
        </p:nvGrpSpPr>
        <p:grpSpPr bwMode="auto">
          <a:xfrm>
            <a:off x="6444645" y="1470691"/>
            <a:ext cx="2879883" cy="1881512"/>
            <a:chOff x="3523" y="1002"/>
            <a:chExt cx="1603" cy="1367"/>
          </a:xfrm>
        </p:grpSpPr>
        <p:sp>
          <p:nvSpPr>
            <p:cNvPr id="91154" name="AutoShape 18"/>
            <p:cNvSpPr>
              <a:spLocks noChangeArrowheads="1"/>
            </p:cNvSpPr>
            <p:nvPr/>
          </p:nvSpPr>
          <p:spPr bwMode="auto">
            <a:xfrm>
              <a:off x="3523" y="1002"/>
              <a:ext cx="1058" cy="879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56" name="Text Box 20"/>
            <p:cNvSpPr txBox="1">
              <a:spLocks noChangeArrowheads="1"/>
            </p:cNvSpPr>
            <p:nvPr/>
          </p:nvSpPr>
          <p:spPr bwMode="auto">
            <a:xfrm>
              <a:off x="3788" y="1989"/>
              <a:ext cx="494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7cm</a:t>
              </a:r>
            </a:p>
          </p:txBody>
        </p:sp>
        <p:sp>
          <p:nvSpPr>
            <p:cNvPr id="91157" name="Text Box 21"/>
            <p:cNvSpPr txBox="1">
              <a:spLocks noChangeArrowheads="1"/>
            </p:cNvSpPr>
            <p:nvPr/>
          </p:nvSpPr>
          <p:spPr bwMode="auto">
            <a:xfrm>
              <a:off x="4632" y="1159"/>
              <a:ext cx="494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5cm</a:t>
              </a:r>
            </a:p>
          </p:txBody>
        </p:sp>
        <p:sp>
          <p:nvSpPr>
            <p:cNvPr id="91158" name="Text Box 22"/>
            <p:cNvSpPr txBox="1">
              <a:spLocks noChangeArrowheads="1"/>
            </p:cNvSpPr>
            <p:nvPr/>
          </p:nvSpPr>
          <p:spPr bwMode="auto">
            <a:xfrm rot="19121009">
              <a:off x="4385" y="1632"/>
              <a:ext cx="67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6cm</a:t>
              </a:r>
            </a:p>
          </p:txBody>
        </p:sp>
      </p:grpSp>
      <p:grpSp>
        <p:nvGrpSpPr>
          <p:cNvPr id="91159" name="Group 23"/>
          <p:cNvGrpSpPr>
            <a:grpSpLocks/>
          </p:cNvGrpSpPr>
          <p:nvPr/>
        </p:nvGrpSpPr>
        <p:grpSpPr bwMode="auto">
          <a:xfrm>
            <a:off x="228600" y="0"/>
            <a:ext cx="1981200" cy="701675"/>
            <a:chOff x="144" y="0"/>
            <a:chExt cx="1248" cy="442"/>
          </a:xfrm>
        </p:grpSpPr>
        <p:sp>
          <p:nvSpPr>
            <p:cNvPr id="91160" name="Text Box 24"/>
            <p:cNvSpPr txBox="1">
              <a:spLocks noChangeArrowheads="1"/>
            </p:cNvSpPr>
            <p:nvPr/>
          </p:nvSpPr>
          <p:spPr bwMode="auto">
            <a:xfrm>
              <a:off x="144" y="0"/>
              <a:ext cx="124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i="0" dirty="0" err="1"/>
                <a:t>Bài</a:t>
              </a:r>
              <a:r>
                <a:rPr lang="en-US" sz="4000" b="1" i="0" dirty="0"/>
                <a:t> 2:</a:t>
              </a:r>
            </a:p>
          </p:txBody>
        </p:sp>
        <p:sp>
          <p:nvSpPr>
            <p:cNvPr id="91161" name="Line 25"/>
            <p:cNvSpPr>
              <a:spLocks noChangeShapeType="1"/>
            </p:cNvSpPr>
            <p:nvPr/>
          </p:nvSpPr>
          <p:spPr bwMode="auto">
            <a:xfrm>
              <a:off x="288" y="384"/>
              <a:ext cx="57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Right Arrow 38">
            <a:hlinkClick r:id="rId2" action="ppaction://hlinksldjump"/>
          </p:cNvPr>
          <p:cNvSpPr/>
          <p:nvPr/>
        </p:nvSpPr>
        <p:spPr>
          <a:xfrm rot="5400000">
            <a:off x="8382000" y="6086501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93592" y="132444"/>
            <a:ext cx="158357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1551877" y="2572122"/>
            <a:ext cx="83820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8cm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489474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-0.33091 0.000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4.07407E-6 L 1.66667E-6 -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img.loigiaihay.com/picture/2017/0209/cau-3-trang-121-toan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9144000" cy="374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9309" y="188640"/>
            <a:ext cx="9014691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56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5"/>
          <p:cNvSpPr>
            <a:spLocks noChangeArrowheads="1"/>
          </p:cNvSpPr>
          <p:nvPr/>
        </p:nvSpPr>
        <p:spPr bwMode="auto">
          <a:xfrm>
            <a:off x="1229646" y="3199656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54" name="Group 2"/>
          <p:cNvGrpSpPr>
            <a:grpSpLocks/>
          </p:cNvGrpSpPr>
          <p:nvPr/>
        </p:nvGrpSpPr>
        <p:grpSpPr bwMode="auto">
          <a:xfrm>
            <a:off x="5545832" y="2495600"/>
            <a:ext cx="2743200" cy="1843088"/>
            <a:chOff x="528" y="2496"/>
            <a:chExt cx="1776" cy="1152"/>
          </a:xfrm>
        </p:grpSpPr>
        <p:sp>
          <p:nvSpPr>
            <p:cNvPr id="151555" name="AutoShape 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56" name="Line 4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5545832" y="3029000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58" name="Group 6"/>
          <p:cNvGrpSpPr>
            <a:grpSpLocks/>
          </p:cNvGrpSpPr>
          <p:nvPr/>
        </p:nvGrpSpPr>
        <p:grpSpPr bwMode="auto">
          <a:xfrm>
            <a:off x="5545832" y="2190800"/>
            <a:ext cx="2743200" cy="2209800"/>
            <a:chOff x="3360" y="624"/>
            <a:chExt cx="1728" cy="1392"/>
          </a:xfrm>
        </p:grpSpPr>
        <p:sp>
          <p:nvSpPr>
            <p:cNvPr id="151559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0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1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2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6079232" y="3333800"/>
            <a:ext cx="914400" cy="914400"/>
          </a:xfrm>
          <a:prstGeom prst="cloudCallout">
            <a:avLst>
              <a:gd name="adj1" fmla="val 47051"/>
              <a:gd name="adj2" fmla="val 2259"/>
            </a:avLst>
          </a:prstGeom>
          <a:solidFill>
            <a:srgbClr val="5F5F5F"/>
          </a:solidFill>
          <a:ln w="9525">
            <a:solidFill>
              <a:srgbClr val="1A000D"/>
            </a:solidFill>
            <a:round/>
            <a:headEnd/>
            <a:tailEnd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en-US" i="0">
              <a:solidFill>
                <a:srgbClr val="5F5F5F"/>
              </a:solidFill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4479032" y="3410002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7cm</a:t>
            </a: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279378" y="191354"/>
            <a:ext cx="897314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u="sng" dirty="0" err="1"/>
              <a:t>Bài</a:t>
            </a:r>
            <a:r>
              <a:rPr lang="en-US" sz="4000" b="1" u="sng" dirty="0"/>
              <a:t> 3:</a:t>
            </a:r>
            <a:r>
              <a:rPr lang="en-US" sz="4000" i="0" dirty="0"/>
              <a:t> </a:t>
            </a:r>
            <a:r>
              <a:rPr lang="en-US" sz="4000" b="1" i="0" dirty="0" err="1"/>
              <a:t>Tính</a:t>
            </a:r>
            <a:r>
              <a:rPr lang="en-US" sz="4000" b="1" i="0" dirty="0"/>
              <a:t> </a:t>
            </a:r>
            <a:r>
              <a:rPr lang="en-US" sz="4000" b="1" i="0" dirty="0" err="1"/>
              <a:t>thể</a:t>
            </a:r>
            <a:r>
              <a:rPr lang="en-US" sz="4000" b="1" i="0" dirty="0"/>
              <a:t> </a:t>
            </a:r>
            <a:r>
              <a:rPr lang="en-US" sz="4000" b="1" i="0" dirty="0" err="1"/>
              <a:t>tích</a:t>
            </a:r>
            <a:r>
              <a:rPr lang="en-US" sz="4000" b="1" i="0" dirty="0"/>
              <a:t> </a:t>
            </a:r>
            <a:r>
              <a:rPr lang="en-US" sz="4000" b="1" i="0" dirty="0" err="1"/>
              <a:t>hòn</a:t>
            </a:r>
            <a:r>
              <a:rPr lang="en-US" sz="4000" b="1" i="0" dirty="0"/>
              <a:t> </a:t>
            </a:r>
            <a:r>
              <a:rPr lang="en-US" sz="4000" b="1" i="0" dirty="0" err="1"/>
              <a:t>đá</a:t>
            </a:r>
            <a:r>
              <a:rPr lang="en-US" sz="4000" b="1" i="0" dirty="0"/>
              <a:t> </a:t>
            </a:r>
            <a:r>
              <a:rPr lang="en-US" sz="4000" b="1" i="0" dirty="0" err="1"/>
              <a:t>trong</a:t>
            </a:r>
            <a:r>
              <a:rPr lang="en-US" sz="4000" b="1" i="0" dirty="0"/>
              <a:t> </a:t>
            </a:r>
            <a:r>
              <a:rPr lang="en-US" sz="4000" b="1" i="0" dirty="0" err="1"/>
              <a:t>bể</a:t>
            </a:r>
            <a:r>
              <a:rPr lang="en-US" sz="4000" b="1" i="0" dirty="0"/>
              <a:t> </a:t>
            </a:r>
            <a:r>
              <a:rPr lang="en-US" sz="4000" b="1" i="0" dirty="0" err="1"/>
              <a:t>nước</a:t>
            </a:r>
            <a:r>
              <a:rPr lang="en-US" sz="4000" b="1" i="0" dirty="0"/>
              <a:t> </a:t>
            </a:r>
            <a:r>
              <a:rPr lang="en-US" sz="4000" b="1" i="0" dirty="0" err="1"/>
              <a:t>theo</a:t>
            </a:r>
            <a:r>
              <a:rPr lang="en-US" sz="4000" b="1" i="0" dirty="0"/>
              <a:t> </a:t>
            </a:r>
            <a:r>
              <a:rPr lang="en-US" sz="4000" b="1" i="0" dirty="0" err="1"/>
              <a:t>hình</a:t>
            </a:r>
            <a:r>
              <a:rPr lang="en-US" sz="4000" b="1" i="0" dirty="0"/>
              <a:t> </a:t>
            </a:r>
            <a:r>
              <a:rPr lang="en-US" sz="4000" b="1" i="0" dirty="0" err="1"/>
              <a:t>dưới</a:t>
            </a:r>
            <a:r>
              <a:rPr lang="en-US" sz="4000" b="1" i="0" dirty="0"/>
              <a:t> </a:t>
            </a:r>
            <a:r>
              <a:rPr lang="en-US" sz="4000" b="1" i="0" dirty="0" err="1"/>
              <a:t>đây</a:t>
            </a:r>
            <a:r>
              <a:rPr lang="en-US" sz="4000" b="1" i="0" dirty="0"/>
              <a:t>:</a:t>
            </a:r>
          </a:p>
        </p:txBody>
      </p:sp>
      <p:sp>
        <p:nvSpPr>
          <p:cNvPr id="151572" name="Text Box 20"/>
          <p:cNvSpPr txBox="1">
            <a:spLocks noChangeArrowheads="1"/>
          </p:cNvSpPr>
          <p:nvPr/>
        </p:nvSpPr>
        <p:spPr bwMode="auto">
          <a:xfrm>
            <a:off x="6231632" y="43244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10cm</a:t>
            </a:r>
          </a:p>
        </p:txBody>
      </p:sp>
      <p:grpSp>
        <p:nvGrpSpPr>
          <p:cNvPr id="151573" name="Group 21"/>
          <p:cNvGrpSpPr>
            <a:grpSpLocks/>
          </p:cNvGrpSpPr>
          <p:nvPr/>
        </p:nvGrpSpPr>
        <p:grpSpPr bwMode="auto">
          <a:xfrm>
            <a:off x="1187624" y="2343200"/>
            <a:ext cx="2743200" cy="2209800"/>
            <a:chOff x="576" y="1968"/>
            <a:chExt cx="1728" cy="1392"/>
          </a:xfrm>
        </p:grpSpPr>
        <p:sp>
          <p:nvSpPr>
            <p:cNvPr id="151574" name="AutoShape 22"/>
            <p:cNvSpPr>
              <a:spLocks noChangeArrowheads="1"/>
            </p:cNvSpPr>
            <p:nvPr/>
          </p:nvSpPr>
          <p:spPr bwMode="auto">
            <a:xfrm>
              <a:off x="576" y="2496"/>
              <a:ext cx="1728" cy="864"/>
            </a:xfrm>
            <a:prstGeom prst="cube">
              <a:avLst>
                <a:gd name="adj" fmla="val 37241"/>
              </a:avLst>
            </a:prstGeom>
            <a:solidFill>
              <a:srgbClr val="C1E2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51575" name="Group 23"/>
            <p:cNvGrpSpPr>
              <a:grpSpLocks/>
            </p:cNvGrpSpPr>
            <p:nvPr/>
          </p:nvGrpSpPr>
          <p:grpSpPr bwMode="auto">
            <a:xfrm>
              <a:off x="576" y="1968"/>
              <a:ext cx="1728" cy="1392"/>
              <a:chOff x="576" y="1968"/>
              <a:chExt cx="1728" cy="1392"/>
            </a:xfrm>
          </p:grpSpPr>
          <p:sp>
            <p:nvSpPr>
              <p:cNvPr id="151576" name="Line 24"/>
              <p:cNvSpPr>
                <a:spLocks noChangeShapeType="1"/>
              </p:cNvSpPr>
              <p:nvPr/>
            </p:nvSpPr>
            <p:spPr bwMode="auto">
              <a:xfrm>
                <a:off x="939" y="1968"/>
                <a:ext cx="12" cy="1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7" name="Line 25"/>
              <p:cNvSpPr>
                <a:spLocks noChangeShapeType="1"/>
              </p:cNvSpPr>
              <p:nvPr/>
            </p:nvSpPr>
            <p:spPr bwMode="auto">
              <a:xfrm flipV="1">
                <a:off x="576" y="3024"/>
                <a:ext cx="385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8" name="Line 26"/>
              <p:cNvSpPr>
                <a:spLocks noChangeShapeType="1"/>
              </p:cNvSpPr>
              <p:nvPr/>
            </p:nvSpPr>
            <p:spPr bwMode="auto">
              <a:xfrm>
                <a:off x="997" y="3011"/>
                <a:ext cx="126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9" name="AutoShape 27"/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1728" cy="1392"/>
              </a:xfrm>
              <a:prstGeom prst="cube">
                <a:avLst>
                  <a:gd name="adj" fmla="val 25000"/>
                </a:avLst>
              </a:prstGeom>
              <a:noFill/>
              <a:ln w="57150">
                <a:solidFill>
                  <a:srgbClr val="FFFF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1580" name="Line 28"/>
          <p:cNvSpPr>
            <a:spLocks noChangeShapeType="1"/>
          </p:cNvSpPr>
          <p:nvPr/>
        </p:nvSpPr>
        <p:spPr bwMode="auto">
          <a:xfrm>
            <a:off x="1202432" y="37148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1" name="Line 29"/>
          <p:cNvSpPr>
            <a:spLocks noChangeShapeType="1"/>
          </p:cNvSpPr>
          <p:nvPr/>
        </p:nvSpPr>
        <p:spPr bwMode="auto">
          <a:xfrm>
            <a:off x="1735832" y="31814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2" name="Line 30"/>
          <p:cNvSpPr>
            <a:spLocks noChangeShapeType="1"/>
          </p:cNvSpPr>
          <p:nvPr/>
        </p:nvSpPr>
        <p:spPr bwMode="auto">
          <a:xfrm flipV="1">
            <a:off x="3412232" y="31814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3" name="Line 31"/>
          <p:cNvSpPr>
            <a:spLocks noChangeShapeType="1"/>
          </p:cNvSpPr>
          <p:nvPr/>
        </p:nvSpPr>
        <p:spPr bwMode="auto">
          <a:xfrm flipH="1">
            <a:off x="1202432" y="31814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1584" name="Group 32"/>
          <p:cNvGrpSpPr>
            <a:grpSpLocks/>
          </p:cNvGrpSpPr>
          <p:nvPr/>
        </p:nvGrpSpPr>
        <p:grpSpPr bwMode="auto">
          <a:xfrm>
            <a:off x="180083" y="3729088"/>
            <a:ext cx="1022351" cy="838200"/>
            <a:chOff x="172" y="1488"/>
            <a:chExt cx="644" cy="528"/>
          </a:xfrm>
        </p:grpSpPr>
        <p:sp>
          <p:nvSpPr>
            <p:cNvPr id="151585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86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5cm</a:t>
              </a:r>
            </a:p>
          </p:txBody>
        </p:sp>
      </p:grpSp>
      <p:sp>
        <p:nvSpPr>
          <p:cNvPr id="151587" name="Text Box 35"/>
          <p:cNvSpPr txBox="1">
            <a:spLocks noChangeArrowheads="1"/>
          </p:cNvSpPr>
          <p:nvPr/>
        </p:nvSpPr>
        <p:spPr bwMode="auto">
          <a:xfrm>
            <a:off x="1888232" y="4553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10cm</a:t>
            </a:r>
          </a:p>
        </p:txBody>
      </p:sp>
      <p:sp>
        <p:nvSpPr>
          <p:cNvPr id="151588" name="Text Box 36"/>
          <p:cNvSpPr txBox="1">
            <a:spLocks noChangeArrowheads="1"/>
          </p:cNvSpPr>
          <p:nvPr/>
        </p:nvSpPr>
        <p:spPr bwMode="auto">
          <a:xfrm>
            <a:off x="3488432" y="4172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10cm</a:t>
            </a:r>
          </a:p>
        </p:txBody>
      </p:sp>
      <p:sp>
        <p:nvSpPr>
          <p:cNvPr id="151589" name="Text Box 37"/>
          <p:cNvSpPr txBox="1">
            <a:spLocks noChangeArrowheads="1"/>
          </p:cNvSpPr>
          <p:nvPr/>
        </p:nvSpPr>
        <p:spPr bwMode="auto">
          <a:xfrm>
            <a:off x="7984232" y="38672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10cm</a:t>
            </a:r>
          </a:p>
        </p:txBody>
      </p:sp>
      <p:sp>
        <p:nvSpPr>
          <p:cNvPr id="2" name="Arc 1"/>
          <p:cNvSpPr/>
          <p:nvPr/>
        </p:nvSpPr>
        <p:spPr>
          <a:xfrm rot="12948211">
            <a:off x="5345919" y="2722816"/>
            <a:ext cx="1266973" cy="1801997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 rot="12948211">
            <a:off x="987001" y="3503873"/>
            <a:ext cx="934525" cy="1093060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6"/>
          <p:cNvGrpSpPr>
            <a:grpSpLocks/>
          </p:cNvGrpSpPr>
          <p:nvPr/>
        </p:nvGrpSpPr>
        <p:grpSpPr bwMode="auto">
          <a:xfrm>
            <a:off x="5549957" y="2190801"/>
            <a:ext cx="2743200" cy="2209800"/>
            <a:chOff x="3360" y="624"/>
            <a:chExt cx="1728" cy="1392"/>
          </a:xfrm>
        </p:grpSpPr>
        <p:sp>
          <p:nvSpPr>
            <p:cNvPr id="38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1187624" y="2348880"/>
            <a:ext cx="2743200" cy="2209800"/>
            <a:chOff x="576" y="1968"/>
            <a:chExt cx="1728" cy="1392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939" y="1968"/>
              <a:ext cx="12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25"/>
            <p:cNvSpPr>
              <a:spLocks noChangeShapeType="1"/>
            </p:cNvSpPr>
            <p:nvPr/>
          </p:nvSpPr>
          <p:spPr bwMode="auto">
            <a:xfrm flipV="1">
              <a:off x="576" y="3024"/>
              <a:ext cx="385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26"/>
            <p:cNvSpPr>
              <a:spLocks noChangeShapeType="1"/>
            </p:cNvSpPr>
            <p:nvPr/>
          </p:nvSpPr>
          <p:spPr bwMode="auto">
            <a:xfrm>
              <a:off x="997" y="3011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AutoShape 27"/>
            <p:cNvSpPr>
              <a:spLocks noChangeArrowheads="1"/>
            </p:cNvSpPr>
            <p:nvPr/>
          </p:nvSpPr>
          <p:spPr bwMode="auto">
            <a:xfrm>
              <a:off x="576" y="1968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" name="Group 32"/>
          <p:cNvGrpSpPr>
            <a:grpSpLocks/>
          </p:cNvGrpSpPr>
          <p:nvPr/>
        </p:nvGrpSpPr>
        <p:grpSpPr bwMode="auto">
          <a:xfrm>
            <a:off x="4535369" y="3554463"/>
            <a:ext cx="1022351" cy="838200"/>
            <a:chOff x="172" y="1488"/>
            <a:chExt cx="644" cy="528"/>
          </a:xfrm>
        </p:grpSpPr>
        <p:sp>
          <p:nvSpPr>
            <p:cNvPr id="51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5cm</a:t>
              </a:r>
            </a:p>
          </p:txBody>
        </p:sp>
      </p:grpSp>
      <p:sp>
        <p:nvSpPr>
          <p:cNvPr id="53" name="Arc 52"/>
          <p:cNvSpPr/>
          <p:nvPr/>
        </p:nvSpPr>
        <p:spPr>
          <a:xfrm rot="12948211">
            <a:off x="5342287" y="3329248"/>
            <a:ext cx="934525" cy="1093060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>
            <a:hlinkClick r:id="rId2" action="ppaction://hlinksldjump"/>
          </p:cNvPr>
          <p:cNvSpPr/>
          <p:nvPr/>
        </p:nvSpPr>
        <p:spPr>
          <a:xfrm rot="5400000">
            <a:off x="8382000" y="6086501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56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51557" grpId="0" animBg="1"/>
      <p:bldP spid="151563" grpId="0" animBg="1"/>
      <p:bldP spid="151570" grpId="0"/>
      <p:bldP spid="2" grpId="0" animBg="1"/>
      <p:bldP spid="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6" name="Rectangle 152"/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6538" name="Group 154"/>
          <p:cNvGrpSpPr>
            <a:grpSpLocks noChangeAspect="1"/>
          </p:cNvGrpSpPr>
          <p:nvPr/>
        </p:nvGrpSpPr>
        <p:grpSpPr bwMode="auto">
          <a:xfrm>
            <a:off x="-1574800" y="1752600"/>
            <a:ext cx="7620000" cy="4267200"/>
            <a:chOff x="0" y="1167"/>
            <a:chExt cx="3450" cy="1986"/>
          </a:xfrm>
        </p:grpSpPr>
        <p:sp>
          <p:nvSpPr>
            <p:cNvPr id="16537" name="AutoShape 153"/>
            <p:cNvSpPr>
              <a:spLocks noChangeAspect="1" noChangeArrowheads="1" noTextEdit="1"/>
            </p:cNvSpPr>
            <p:nvPr/>
          </p:nvSpPr>
          <p:spPr bwMode="auto">
            <a:xfrm>
              <a:off x="0" y="1167"/>
              <a:ext cx="3450" cy="1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39" name="Rectangle 155"/>
            <p:cNvSpPr>
              <a:spLocks noChangeArrowheads="1"/>
            </p:cNvSpPr>
            <p:nvPr/>
          </p:nvSpPr>
          <p:spPr bwMode="auto">
            <a:xfrm>
              <a:off x="2658" y="2415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40" name="Rectangle 156"/>
            <p:cNvSpPr>
              <a:spLocks noChangeArrowheads="1"/>
            </p:cNvSpPr>
            <p:nvPr/>
          </p:nvSpPr>
          <p:spPr bwMode="auto">
            <a:xfrm>
              <a:off x="536" y="2266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41" name="Rectangle 157"/>
            <p:cNvSpPr>
              <a:spLocks noChangeArrowheads="1"/>
            </p:cNvSpPr>
            <p:nvPr/>
          </p:nvSpPr>
          <p:spPr bwMode="auto">
            <a:xfrm>
              <a:off x="1103" y="1767"/>
              <a:ext cx="899" cy="9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2" name="Freeform 158"/>
            <p:cNvSpPr>
              <a:spLocks/>
            </p:cNvSpPr>
            <p:nvPr/>
          </p:nvSpPr>
          <p:spPr bwMode="auto">
            <a:xfrm>
              <a:off x="1103" y="1466"/>
              <a:ext cx="1233" cy="1201"/>
            </a:xfrm>
            <a:custGeom>
              <a:avLst/>
              <a:gdLst>
                <a:gd name="T0" fmla="*/ 0 w 12329"/>
                <a:gd name="T1" fmla="*/ 3005 h 12003"/>
                <a:gd name="T2" fmla="*/ 3345 w 12329"/>
                <a:gd name="T3" fmla="*/ 0 h 12003"/>
                <a:gd name="T4" fmla="*/ 12329 w 12329"/>
                <a:gd name="T5" fmla="*/ 0 h 12003"/>
                <a:gd name="T6" fmla="*/ 12329 w 12329"/>
                <a:gd name="T7" fmla="*/ 9000 h 12003"/>
                <a:gd name="T8" fmla="*/ 8985 w 12329"/>
                <a:gd name="T9" fmla="*/ 12003 h 12003"/>
                <a:gd name="T10" fmla="*/ 8985 w 12329"/>
                <a:gd name="T11" fmla="*/ 3005 h 12003"/>
                <a:gd name="T12" fmla="*/ 0 w 12329"/>
                <a:gd name="T13" fmla="*/ 3005 h 12003"/>
                <a:gd name="T14" fmla="*/ 8985 w 12329"/>
                <a:gd name="T15" fmla="*/ 3005 h 12003"/>
                <a:gd name="T16" fmla="*/ 12329 w 12329"/>
                <a:gd name="T17" fmla="*/ 0 h 12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29" h="12003">
                  <a:moveTo>
                    <a:pt x="0" y="3005"/>
                  </a:moveTo>
                  <a:lnTo>
                    <a:pt x="3345" y="0"/>
                  </a:lnTo>
                  <a:lnTo>
                    <a:pt x="12329" y="0"/>
                  </a:lnTo>
                  <a:lnTo>
                    <a:pt x="12329" y="9000"/>
                  </a:lnTo>
                  <a:lnTo>
                    <a:pt x="8985" y="12003"/>
                  </a:lnTo>
                  <a:lnTo>
                    <a:pt x="8985" y="3005"/>
                  </a:lnTo>
                  <a:lnTo>
                    <a:pt x="0" y="3005"/>
                  </a:lnTo>
                  <a:lnTo>
                    <a:pt x="8985" y="3005"/>
                  </a:lnTo>
                  <a:lnTo>
                    <a:pt x="123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3" name="Line 159"/>
            <p:cNvSpPr>
              <a:spLocks noChangeShapeType="1"/>
            </p:cNvSpPr>
            <p:nvPr/>
          </p:nvSpPr>
          <p:spPr bwMode="auto">
            <a:xfrm>
              <a:off x="1438" y="1466"/>
              <a:ext cx="1" cy="9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4" name="Line 160"/>
            <p:cNvSpPr>
              <a:spLocks noChangeShapeType="1"/>
            </p:cNvSpPr>
            <p:nvPr/>
          </p:nvSpPr>
          <p:spPr bwMode="auto">
            <a:xfrm flipH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5" name="Line 161"/>
            <p:cNvSpPr>
              <a:spLocks noChangeShapeType="1"/>
            </p:cNvSpPr>
            <p:nvPr/>
          </p:nvSpPr>
          <p:spPr bwMode="auto">
            <a:xfrm flipV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6" name="Line 162"/>
            <p:cNvSpPr>
              <a:spLocks noChangeShapeType="1"/>
            </p:cNvSpPr>
            <p:nvPr/>
          </p:nvSpPr>
          <p:spPr bwMode="auto">
            <a:xfrm>
              <a:off x="1438" y="2366"/>
              <a:ext cx="89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7" name="Freeform 163"/>
            <p:cNvSpPr>
              <a:spLocks/>
            </p:cNvSpPr>
            <p:nvPr/>
          </p:nvSpPr>
          <p:spPr bwMode="auto">
            <a:xfrm>
              <a:off x="1103" y="1916"/>
              <a:ext cx="1233" cy="751"/>
            </a:xfrm>
            <a:custGeom>
              <a:avLst/>
              <a:gdLst>
                <a:gd name="T0" fmla="*/ 0 w 12329"/>
                <a:gd name="T1" fmla="*/ 7503 h 7503"/>
                <a:gd name="T2" fmla="*/ 0 w 12329"/>
                <a:gd name="T3" fmla="*/ 3003 h 7503"/>
                <a:gd name="T4" fmla="*/ 8985 w 12329"/>
                <a:gd name="T5" fmla="*/ 3003 h 7503"/>
                <a:gd name="T6" fmla="*/ 12329 w 12329"/>
                <a:gd name="T7" fmla="*/ 0 h 7503"/>
                <a:gd name="T8" fmla="*/ 12329 w 12329"/>
                <a:gd name="T9" fmla="*/ 4500 h 7503"/>
                <a:gd name="T10" fmla="*/ 8985 w 12329"/>
                <a:gd name="T11" fmla="*/ 7503 h 7503"/>
                <a:gd name="T12" fmla="*/ 8985 w 12329"/>
                <a:gd name="T13" fmla="*/ 3003 h 7503"/>
                <a:gd name="T14" fmla="*/ 8985 w 12329"/>
                <a:gd name="T15" fmla="*/ 7503 h 7503"/>
                <a:gd name="T16" fmla="*/ 0 w 12329"/>
                <a:gd name="T17" fmla="*/ 7503 h 7503"/>
                <a:gd name="T18" fmla="*/ 0 w 12329"/>
                <a:gd name="T19" fmla="*/ 3003 h 7503"/>
                <a:gd name="T20" fmla="*/ 3345 w 12329"/>
                <a:gd name="T21" fmla="*/ 0 h 7503"/>
                <a:gd name="T22" fmla="*/ 12329 w 12329"/>
                <a:gd name="T23" fmla="*/ 0 h 7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329" h="7503">
                  <a:moveTo>
                    <a:pt x="0" y="7503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12329" y="0"/>
                  </a:lnTo>
                  <a:lnTo>
                    <a:pt x="12329" y="4500"/>
                  </a:lnTo>
                  <a:lnTo>
                    <a:pt x="8985" y="7503"/>
                  </a:lnTo>
                  <a:lnTo>
                    <a:pt x="8985" y="3003"/>
                  </a:lnTo>
                  <a:lnTo>
                    <a:pt x="8985" y="7503"/>
                  </a:lnTo>
                  <a:lnTo>
                    <a:pt x="0" y="7503"/>
                  </a:lnTo>
                  <a:lnTo>
                    <a:pt x="0" y="3003"/>
                  </a:lnTo>
                  <a:lnTo>
                    <a:pt x="3345" y="0"/>
                  </a:lnTo>
                  <a:lnTo>
                    <a:pt x="123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8" name="Rectangle 164"/>
            <p:cNvSpPr>
              <a:spLocks noChangeArrowheads="1"/>
            </p:cNvSpPr>
            <p:nvPr/>
          </p:nvSpPr>
          <p:spPr bwMode="auto">
            <a:xfrm>
              <a:off x="1438" y="1916"/>
              <a:ext cx="898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9" name="Rectangle 165"/>
            <p:cNvSpPr>
              <a:spLocks noChangeArrowheads="1"/>
            </p:cNvSpPr>
            <p:nvPr/>
          </p:nvSpPr>
          <p:spPr bwMode="auto">
            <a:xfrm>
              <a:off x="1438" y="1916"/>
              <a:ext cx="898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0" name="Freeform 166"/>
            <p:cNvSpPr>
              <a:spLocks/>
            </p:cNvSpPr>
            <p:nvPr/>
          </p:nvSpPr>
          <p:spPr bwMode="auto">
            <a:xfrm>
              <a:off x="1103" y="1916"/>
              <a:ext cx="1233" cy="301"/>
            </a:xfrm>
            <a:custGeom>
              <a:avLst/>
              <a:gdLst>
                <a:gd name="T0" fmla="*/ 3345 w 12329"/>
                <a:gd name="T1" fmla="*/ 0 h 3003"/>
                <a:gd name="T2" fmla="*/ 0 w 12329"/>
                <a:gd name="T3" fmla="*/ 3003 h 3003"/>
                <a:gd name="T4" fmla="*/ 12329 w 12329"/>
                <a:gd name="T5" fmla="*/ 3003 h 3003"/>
                <a:gd name="T6" fmla="*/ 3345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1" name="Freeform 167"/>
            <p:cNvSpPr>
              <a:spLocks/>
            </p:cNvSpPr>
            <p:nvPr/>
          </p:nvSpPr>
          <p:spPr bwMode="auto">
            <a:xfrm>
              <a:off x="1103" y="1916"/>
              <a:ext cx="1233" cy="301"/>
            </a:xfrm>
            <a:custGeom>
              <a:avLst/>
              <a:gdLst>
                <a:gd name="T0" fmla="*/ 3345 w 12329"/>
                <a:gd name="T1" fmla="*/ 0 h 3003"/>
                <a:gd name="T2" fmla="*/ 0 w 12329"/>
                <a:gd name="T3" fmla="*/ 3003 h 3003"/>
                <a:gd name="T4" fmla="*/ 12329 w 12329"/>
                <a:gd name="T5" fmla="*/ 3003 h 3003"/>
                <a:gd name="T6" fmla="*/ 3345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2" name="Freeform 168"/>
            <p:cNvSpPr>
              <a:spLocks/>
            </p:cNvSpPr>
            <p:nvPr/>
          </p:nvSpPr>
          <p:spPr bwMode="auto">
            <a:xfrm>
              <a:off x="1438" y="1916"/>
              <a:ext cx="898" cy="301"/>
            </a:xfrm>
            <a:custGeom>
              <a:avLst/>
              <a:gdLst>
                <a:gd name="T0" fmla="*/ 0 w 8984"/>
                <a:gd name="T1" fmla="*/ 0 h 3003"/>
                <a:gd name="T2" fmla="*/ 8984 w 8984"/>
                <a:gd name="T3" fmla="*/ 0 h 3003"/>
                <a:gd name="T4" fmla="*/ 8984 w 8984"/>
                <a:gd name="T5" fmla="*/ 3003 h 3003"/>
                <a:gd name="T6" fmla="*/ 0 w 8984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3" name="Freeform 169"/>
            <p:cNvSpPr>
              <a:spLocks/>
            </p:cNvSpPr>
            <p:nvPr/>
          </p:nvSpPr>
          <p:spPr bwMode="auto">
            <a:xfrm>
              <a:off x="1438" y="1916"/>
              <a:ext cx="898" cy="301"/>
            </a:xfrm>
            <a:custGeom>
              <a:avLst/>
              <a:gdLst>
                <a:gd name="T0" fmla="*/ 0 w 8984"/>
                <a:gd name="T1" fmla="*/ 0 h 3003"/>
                <a:gd name="T2" fmla="*/ 8984 w 8984"/>
                <a:gd name="T3" fmla="*/ 0 h 3003"/>
                <a:gd name="T4" fmla="*/ 8984 w 8984"/>
                <a:gd name="T5" fmla="*/ 3003 h 3003"/>
                <a:gd name="T6" fmla="*/ 0 w 8984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4" name="Freeform 170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0 w 12329"/>
                <a:gd name="T3" fmla="*/ 1497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5" name="Freeform 171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0 w 12329"/>
                <a:gd name="T3" fmla="*/ 1497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6" name="Freeform 172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12329 w 12329"/>
                <a:gd name="T3" fmla="*/ 0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7" name="Freeform 173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12329 w 12329"/>
                <a:gd name="T3" fmla="*/ 0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8" name="Freeform 174"/>
            <p:cNvSpPr>
              <a:spLocks/>
            </p:cNvSpPr>
            <p:nvPr/>
          </p:nvSpPr>
          <p:spPr bwMode="auto">
            <a:xfrm>
              <a:off x="1103" y="2366"/>
              <a:ext cx="899" cy="301"/>
            </a:xfrm>
            <a:custGeom>
              <a:avLst/>
              <a:gdLst>
                <a:gd name="T0" fmla="*/ 0 w 8985"/>
                <a:gd name="T1" fmla="*/ 0 h 3003"/>
                <a:gd name="T2" fmla="*/ 0 w 8985"/>
                <a:gd name="T3" fmla="*/ 3003 h 3003"/>
                <a:gd name="T4" fmla="*/ 8985 w 8985"/>
                <a:gd name="T5" fmla="*/ 3003 h 3003"/>
                <a:gd name="T6" fmla="*/ 0 w 8985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9" name="Freeform 175"/>
            <p:cNvSpPr>
              <a:spLocks/>
            </p:cNvSpPr>
            <p:nvPr/>
          </p:nvSpPr>
          <p:spPr bwMode="auto">
            <a:xfrm>
              <a:off x="1103" y="2366"/>
              <a:ext cx="899" cy="301"/>
            </a:xfrm>
            <a:custGeom>
              <a:avLst/>
              <a:gdLst>
                <a:gd name="T0" fmla="*/ 0 w 8985"/>
                <a:gd name="T1" fmla="*/ 0 h 3003"/>
                <a:gd name="T2" fmla="*/ 0 w 8985"/>
                <a:gd name="T3" fmla="*/ 3003 h 3003"/>
                <a:gd name="T4" fmla="*/ 8985 w 8985"/>
                <a:gd name="T5" fmla="*/ 3003 h 3003"/>
                <a:gd name="T6" fmla="*/ 0 w 8985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0" name="Freeform 176"/>
            <p:cNvSpPr>
              <a:spLocks/>
            </p:cNvSpPr>
            <p:nvPr/>
          </p:nvSpPr>
          <p:spPr bwMode="auto">
            <a:xfrm>
              <a:off x="1103" y="2366"/>
              <a:ext cx="1233" cy="301"/>
            </a:xfrm>
            <a:custGeom>
              <a:avLst/>
              <a:gdLst>
                <a:gd name="T0" fmla="*/ 0 w 12329"/>
                <a:gd name="T1" fmla="*/ 0 h 3003"/>
                <a:gd name="T2" fmla="*/ 12329 w 12329"/>
                <a:gd name="T3" fmla="*/ 0 h 3003"/>
                <a:gd name="T4" fmla="*/ 8985 w 12329"/>
                <a:gd name="T5" fmla="*/ 3003 h 3003"/>
                <a:gd name="T6" fmla="*/ 0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1" name="Freeform 177"/>
            <p:cNvSpPr>
              <a:spLocks/>
            </p:cNvSpPr>
            <p:nvPr/>
          </p:nvSpPr>
          <p:spPr bwMode="auto">
            <a:xfrm>
              <a:off x="1103" y="2366"/>
              <a:ext cx="1233" cy="301"/>
            </a:xfrm>
            <a:custGeom>
              <a:avLst/>
              <a:gdLst>
                <a:gd name="T0" fmla="*/ 0 w 12329"/>
                <a:gd name="T1" fmla="*/ 0 h 3003"/>
                <a:gd name="T2" fmla="*/ 12329 w 12329"/>
                <a:gd name="T3" fmla="*/ 0 h 3003"/>
                <a:gd name="T4" fmla="*/ 8985 w 12329"/>
                <a:gd name="T5" fmla="*/ 3003 h 3003"/>
                <a:gd name="T6" fmla="*/ 0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2" name="Rectangle 178"/>
            <p:cNvSpPr>
              <a:spLocks noChangeArrowheads="1"/>
            </p:cNvSpPr>
            <p:nvPr/>
          </p:nvSpPr>
          <p:spPr bwMode="auto">
            <a:xfrm>
              <a:off x="1103" y="2667"/>
              <a:ext cx="899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3" name="Rectangle 179"/>
            <p:cNvSpPr>
              <a:spLocks noChangeArrowheads="1"/>
            </p:cNvSpPr>
            <p:nvPr/>
          </p:nvSpPr>
          <p:spPr bwMode="auto">
            <a:xfrm>
              <a:off x="1103" y="2667"/>
              <a:ext cx="899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4" name="Rectangle 180"/>
            <p:cNvSpPr>
              <a:spLocks noChangeArrowheads="1"/>
            </p:cNvSpPr>
            <p:nvPr/>
          </p:nvSpPr>
          <p:spPr bwMode="auto">
            <a:xfrm>
              <a:off x="1712" y="2733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65" name="Line 181"/>
            <p:cNvSpPr>
              <a:spLocks noChangeShapeType="1"/>
            </p:cNvSpPr>
            <p:nvPr/>
          </p:nvSpPr>
          <p:spPr bwMode="auto">
            <a:xfrm>
              <a:off x="1103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6" name="Line 182"/>
            <p:cNvSpPr>
              <a:spLocks noChangeShapeType="1"/>
            </p:cNvSpPr>
            <p:nvPr/>
          </p:nvSpPr>
          <p:spPr bwMode="auto">
            <a:xfrm>
              <a:off x="1103" y="26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7" name="Line 183"/>
            <p:cNvSpPr>
              <a:spLocks noChangeShapeType="1"/>
            </p:cNvSpPr>
            <p:nvPr/>
          </p:nvSpPr>
          <p:spPr bwMode="auto">
            <a:xfrm flipV="1">
              <a:off x="2002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8" name="Line 184"/>
            <p:cNvSpPr>
              <a:spLocks noChangeShapeType="1"/>
            </p:cNvSpPr>
            <p:nvPr/>
          </p:nvSpPr>
          <p:spPr bwMode="auto">
            <a:xfrm flipV="1">
              <a:off x="2002" y="14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9" name="Line 185"/>
            <p:cNvSpPr>
              <a:spLocks noChangeShapeType="1"/>
            </p:cNvSpPr>
            <p:nvPr/>
          </p:nvSpPr>
          <p:spPr bwMode="auto">
            <a:xfrm>
              <a:off x="2336" y="1466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0" name="Line 186"/>
            <p:cNvSpPr>
              <a:spLocks noChangeShapeType="1"/>
            </p:cNvSpPr>
            <p:nvPr/>
          </p:nvSpPr>
          <p:spPr bwMode="auto">
            <a:xfrm flipH="1">
              <a:off x="2002" y="23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1" name="Line 187"/>
            <p:cNvSpPr>
              <a:spLocks noChangeShapeType="1"/>
            </p:cNvSpPr>
            <p:nvPr/>
          </p:nvSpPr>
          <p:spPr bwMode="auto">
            <a:xfrm flipH="1">
              <a:off x="1103" y="26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2" name="Line 188"/>
            <p:cNvSpPr>
              <a:spLocks noChangeShapeType="1"/>
            </p:cNvSpPr>
            <p:nvPr/>
          </p:nvSpPr>
          <p:spPr bwMode="auto">
            <a:xfrm flipV="1">
              <a:off x="1103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3" name="Line 189"/>
            <p:cNvSpPr>
              <a:spLocks noChangeShapeType="1"/>
            </p:cNvSpPr>
            <p:nvPr/>
          </p:nvSpPr>
          <p:spPr bwMode="auto">
            <a:xfrm flipV="1">
              <a:off x="1103" y="14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4" name="Line 190"/>
            <p:cNvSpPr>
              <a:spLocks noChangeShapeType="1"/>
            </p:cNvSpPr>
            <p:nvPr/>
          </p:nvSpPr>
          <p:spPr bwMode="auto">
            <a:xfrm>
              <a:off x="1438" y="1466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5" name="Line 191"/>
            <p:cNvSpPr>
              <a:spLocks noChangeShapeType="1"/>
            </p:cNvSpPr>
            <p:nvPr/>
          </p:nvSpPr>
          <p:spPr bwMode="auto">
            <a:xfrm flipH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6" name="Line 192"/>
            <p:cNvSpPr>
              <a:spLocks noChangeShapeType="1"/>
            </p:cNvSpPr>
            <p:nvPr/>
          </p:nvSpPr>
          <p:spPr bwMode="auto">
            <a:xfrm flipV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7" name="Line 193"/>
            <p:cNvSpPr>
              <a:spLocks noChangeShapeType="1"/>
            </p:cNvSpPr>
            <p:nvPr/>
          </p:nvSpPr>
          <p:spPr bwMode="auto">
            <a:xfrm>
              <a:off x="1438" y="236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8" name="Line 194"/>
            <p:cNvSpPr>
              <a:spLocks noChangeShapeType="1"/>
            </p:cNvSpPr>
            <p:nvPr/>
          </p:nvSpPr>
          <p:spPr bwMode="auto">
            <a:xfrm flipH="1">
              <a:off x="2002" y="23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9" name="Line 195"/>
            <p:cNvSpPr>
              <a:spLocks noChangeShapeType="1"/>
            </p:cNvSpPr>
            <p:nvPr/>
          </p:nvSpPr>
          <p:spPr bwMode="auto">
            <a:xfrm flipH="1">
              <a:off x="1103" y="191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0" name="Line 196"/>
            <p:cNvSpPr>
              <a:spLocks noChangeShapeType="1"/>
            </p:cNvSpPr>
            <p:nvPr/>
          </p:nvSpPr>
          <p:spPr bwMode="auto">
            <a:xfrm>
              <a:off x="1103" y="221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1" name="Line 197"/>
            <p:cNvSpPr>
              <a:spLocks noChangeShapeType="1"/>
            </p:cNvSpPr>
            <p:nvPr/>
          </p:nvSpPr>
          <p:spPr bwMode="auto">
            <a:xfrm flipV="1">
              <a:off x="2002" y="191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2" name="Line 198"/>
            <p:cNvSpPr>
              <a:spLocks noChangeShapeType="1"/>
            </p:cNvSpPr>
            <p:nvPr/>
          </p:nvSpPr>
          <p:spPr bwMode="auto">
            <a:xfrm flipH="1">
              <a:off x="1438" y="191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3" name="Line 199"/>
            <p:cNvSpPr>
              <a:spLocks noChangeShapeType="1"/>
            </p:cNvSpPr>
            <p:nvPr/>
          </p:nvSpPr>
          <p:spPr bwMode="auto">
            <a:xfrm>
              <a:off x="1103" y="17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4" name="Line 200"/>
            <p:cNvSpPr>
              <a:spLocks noChangeShapeType="1"/>
            </p:cNvSpPr>
            <p:nvPr/>
          </p:nvSpPr>
          <p:spPr bwMode="auto">
            <a:xfrm>
              <a:off x="1438" y="146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5" name="Freeform 201"/>
            <p:cNvSpPr>
              <a:spLocks/>
            </p:cNvSpPr>
            <p:nvPr/>
          </p:nvSpPr>
          <p:spPr bwMode="auto">
            <a:xfrm>
              <a:off x="1037" y="2217"/>
              <a:ext cx="66" cy="87"/>
            </a:xfrm>
            <a:custGeom>
              <a:avLst/>
              <a:gdLst>
                <a:gd name="T0" fmla="*/ 668 w 668"/>
                <a:gd name="T1" fmla="*/ 0 h 875"/>
                <a:gd name="T2" fmla="*/ 523 w 668"/>
                <a:gd name="T3" fmla="*/ 141 h 875"/>
                <a:gd name="T4" fmla="*/ 386 w 668"/>
                <a:gd name="T5" fmla="*/ 292 h 875"/>
                <a:gd name="T6" fmla="*/ 261 w 668"/>
                <a:gd name="T7" fmla="*/ 451 h 875"/>
                <a:gd name="T8" fmla="*/ 146 w 668"/>
                <a:gd name="T9" fmla="*/ 618 h 875"/>
                <a:gd name="T10" fmla="*/ 42 w 668"/>
                <a:gd name="T11" fmla="*/ 792 h 875"/>
                <a:gd name="T12" fmla="*/ 0 w 668"/>
                <a:gd name="T13" fmla="*/ 875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8" h="875">
                  <a:moveTo>
                    <a:pt x="668" y="0"/>
                  </a:moveTo>
                  <a:lnTo>
                    <a:pt x="523" y="141"/>
                  </a:lnTo>
                  <a:lnTo>
                    <a:pt x="386" y="292"/>
                  </a:lnTo>
                  <a:lnTo>
                    <a:pt x="261" y="451"/>
                  </a:lnTo>
                  <a:lnTo>
                    <a:pt x="146" y="618"/>
                  </a:lnTo>
                  <a:lnTo>
                    <a:pt x="42" y="792"/>
                  </a:lnTo>
                  <a:lnTo>
                    <a:pt x="0" y="875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6" name="Freeform 202"/>
            <p:cNvSpPr>
              <a:spLocks/>
            </p:cNvSpPr>
            <p:nvPr/>
          </p:nvSpPr>
          <p:spPr bwMode="auto">
            <a:xfrm>
              <a:off x="1004" y="2371"/>
              <a:ext cx="8" cy="142"/>
            </a:xfrm>
            <a:custGeom>
              <a:avLst/>
              <a:gdLst>
                <a:gd name="T0" fmla="*/ 82 w 82"/>
                <a:gd name="T1" fmla="*/ 0 h 1415"/>
                <a:gd name="T2" fmla="*/ 81 w 82"/>
                <a:gd name="T3" fmla="*/ 4 h 1415"/>
                <a:gd name="T4" fmla="*/ 41 w 82"/>
                <a:gd name="T5" fmla="*/ 202 h 1415"/>
                <a:gd name="T6" fmla="*/ 14 w 82"/>
                <a:gd name="T7" fmla="*/ 404 h 1415"/>
                <a:gd name="T8" fmla="*/ 0 w 82"/>
                <a:gd name="T9" fmla="*/ 607 h 1415"/>
                <a:gd name="T10" fmla="*/ 0 w 82"/>
                <a:gd name="T11" fmla="*/ 809 h 1415"/>
                <a:gd name="T12" fmla="*/ 14 w 82"/>
                <a:gd name="T13" fmla="*/ 1012 h 1415"/>
                <a:gd name="T14" fmla="*/ 41 w 82"/>
                <a:gd name="T15" fmla="*/ 1212 h 1415"/>
                <a:gd name="T16" fmla="*/ 81 w 82"/>
                <a:gd name="T17" fmla="*/ 1412 h 1415"/>
                <a:gd name="T18" fmla="*/ 82 w 82"/>
                <a:gd name="T19" fmla="*/ 1415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415">
                  <a:moveTo>
                    <a:pt x="82" y="0"/>
                  </a:moveTo>
                  <a:lnTo>
                    <a:pt x="81" y="4"/>
                  </a:lnTo>
                  <a:lnTo>
                    <a:pt x="41" y="202"/>
                  </a:lnTo>
                  <a:lnTo>
                    <a:pt x="14" y="404"/>
                  </a:lnTo>
                  <a:lnTo>
                    <a:pt x="0" y="607"/>
                  </a:lnTo>
                  <a:lnTo>
                    <a:pt x="0" y="809"/>
                  </a:lnTo>
                  <a:lnTo>
                    <a:pt x="14" y="1012"/>
                  </a:lnTo>
                  <a:lnTo>
                    <a:pt x="41" y="1212"/>
                  </a:lnTo>
                  <a:lnTo>
                    <a:pt x="81" y="1412"/>
                  </a:lnTo>
                  <a:lnTo>
                    <a:pt x="82" y="1415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7" name="Freeform 203"/>
            <p:cNvSpPr>
              <a:spLocks/>
            </p:cNvSpPr>
            <p:nvPr/>
          </p:nvSpPr>
          <p:spPr bwMode="auto">
            <a:xfrm>
              <a:off x="1037" y="2579"/>
              <a:ext cx="66" cy="88"/>
            </a:xfrm>
            <a:custGeom>
              <a:avLst/>
              <a:gdLst>
                <a:gd name="T0" fmla="*/ 0 w 668"/>
                <a:gd name="T1" fmla="*/ 0 h 873"/>
                <a:gd name="T2" fmla="*/ 42 w 668"/>
                <a:gd name="T3" fmla="*/ 82 h 873"/>
                <a:gd name="T4" fmla="*/ 146 w 668"/>
                <a:gd name="T5" fmla="*/ 257 h 873"/>
                <a:gd name="T6" fmla="*/ 261 w 668"/>
                <a:gd name="T7" fmla="*/ 424 h 873"/>
                <a:gd name="T8" fmla="*/ 386 w 668"/>
                <a:gd name="T9" fmla="*/ 583 h 873"/>
                <a:gd name="T10" fmla="*/ 523 w 668"/>
                <a:gd name="T11" fmla="*/ 733 h 873"/>
                <a:gd name="T12" fmla="*/ 668 w 668"/>
                <a:gd name="T13" fmla="*/ 873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8" h="873">
                  <a:moveTo>
                    <a:pt x="0" y="0"/>
                  </a:moveTo>
                  <a:lnTo>
                    <a:pt x="42" y="82"/>
                  </a:lnTo>
                  <a:lnTo>
                    <a:pt x="146" y="257"/>
                  </a:lnTo>
                  <a:lnTo>
                    <a:pt x="261" y="424"/>
                  </a:lnTo>
                  <a:lnTo>
                    <a:pt x="386" y="583"/>
                  </a:lnTo>
                  <a:lnTo>
                    <a:pt x="523" y="733"/>
                  </a:lnTo>
                  <a:lnTo>
                    <a:pt x="668" y="873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593" name="Group 209"/>
          <p:cNvGrpSpPr>
            <a:grpSpLocks/>
          </p:cNvGrpSpPr>
          <p:nvPr/>
        </p:nvGrpSpPr>
        <p:grpSpPr bwMode="auto">
          <a:xfrm>
            <a:off x="-63500" y="2209800"/>
            <a:ext cx="4313238" cy="3235325"/>
            <a:chOff x="88" y="1562"/>
            <a:chExt cx="2717" cy="2038"/>
          </a:xfrm>
        </p:grpSpPr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518" y="156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588" name="Text Box 204"/>
            <p:cNvSpPr txBox="1">
              <a:spLocks noChangeArrowheads="1"/>
            </p:cNvSpPr>
            <p:nvPr/>
          </p:nvSpPr>
          <p:spPr bwMode="auto">
            <a:xfrm>
              <a:off x="997" y="3312"/>
              <a:ext cx="6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10cm</a:t>
              </a:r>
            </a:p>
          </p:txBody>
        </p:sp>
        <p:sp>
          <p:nvSpPr>
            <p:cNvPr id="16589" name="Text Box 205"/>
            <p:cNvSpPr txBox="1">
              <a:spLocks noChangeArrowheads="1"/>
            </p:cNvSpPr>
            <p:nvPr/>
          </p:nvSpPr>
          <p:spPr bwMode="auto">
            <a:xfrm>
              <a:off x="2197" y="2976"/>
              <a:ext cx="6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10cm</a:t>
              </a:r>
            </a:p>
          </p:txBody>
        </p:sp>
        <p:sp>
          <p:nvSpPr>
            <p:cNvPr id="16590" name="Text Box 206"/>
            <p:cNvSpPr txBox="1">
              <a:spLocks noChangeArrowheads="1"/>
            </p:cNvSpPr>
            <p:nvPr/>
          </p:nvSpPr>
          <p:spPr bwMode="auto">
            <a:xfrm>
              <a:off x="88" y="2786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5cm</a:t>
              </a:r>
            </a:p>
          </p:txBody>
        </p:sp>
      </p:grpSp>
      <p:sp>
        <p:nvSpPr>
          <p:cNvPr id="16592" name="Rectangle 208"/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7646" name="Group 1806"/>
          <p:cNvGrpSpPr>
            <a:grpSpLocks/>
          </p:cNvGrpSpPr>
          <p:nvPr/>
        </p:nvGrpSpPr>
        <p:grpSpPr bwMode="auto">
          <a:xfrm>
            <a:off x="4572000" y="2286000"/>
            <a:ext cx="3856038" cy="2994025"/>
            <a:chOff x="2880" y="1440"/>
            <a:chExt cx="2429" cy="1886"/>
          </a:xfrm>
        </p:grpSpPr>
        <p:sp>
          <p:nvSpPr>
            <p:cNvPr id="17397" name="Line 1013"/>
            <p:cNvSpPr>
              <a:spLocks noChangeShapeType="1"/>
            </p:cNvSpPr>
            <p:nvPr/>
          </p:nvSpPr>
          <p:spPr bwMode="auto">
            <a:xfrm flipV="1">
              <a:off x="3382" y="2497"/>
              <a:ext cx="1" cy="6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98" name="Line 1014"/>
            <p:cNvSpPr>
              <a:spLocks noChangeShapeType="1"/>
            </p:cNvSpPr>
            <p:nvPr/>
          </p:nvSpPr>
          <p:spPr bwMode="auto">
            <a:xfrm flipV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99" name="Line 1015"/>
            <p:cNvSpPr>
              <a:spLocks noChangeShapeType="1"/>
            </p:cNvSpPr>
            <p:nvPr/>
          </p:nvSpPr>
          <p:spPr bwMode="auto">
            <a:xfrm flipH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0" name="Line 1016"/>
            <p:cNvSpPr>
              <a:spLocks noChangeShapeType="1"/>
            </p:cNvSpPr>
            <p:nvPr/>
          </p:nvSpPr>
          <p:spPr bwMode="auto">
            <a:xfrm flipH="1">
              <a:off x="4687" y="2707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1" name="Line 1017"/>
            <p:cNvSpPr>
              <a:spLocks noChangeShapeType="1"/>
            </p:cNvSpPr>
            <p:nvPr/>
          </p:nvSpPr>
          <p:spPr bwMode="auto">
            <a:xfrm>
              <a:off x="5174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2" name="Line 1018"/>
            <p:cNvSpPr>
              <a:spLocks noChangeShapeType="1"/>
            </p:cNvSpPr>
            <p:nvPr/>
          </p:nvSpPr>
          <p:spPr bwMode="auto">
            <a:xfrm flipV="1">
              <a:off x="4687" y="1440"/>
              <a:ext cx="487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3" name="Line 1019"/>
            <p:cNvSpPr>
              <a:spLocks noChangeShapeType="1"/>
            </p:cNvSpPr>
            <p:nvPr/>
          </p:nvSpPr>
          <p:spPr bwMode="auto">
            <a:xfrm flipV="1">
              <a:off x="4687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4" name="Line 1020"/>
            <p:cNvSpPr>
              <a:spLocks noChangeShapeType="1"/>
            </p:cNvSpPr>
            <p:nvPr/>
          </p:nvSpPr>
          <p:spPr bwMode="auto">
            <a:xfrm>
              <a:off x="3382" y="3131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5" name="Line 1021"/>
            <p:cNvSpPr>
              <a:spLocks noChangeShapeType="1"/>
            </p:cNvSpPr>
            <p:nvPr/>
          </p:nvSpPr>
          <p:spPr bwMode="auto">
            <a:xfrm>
              <a:off x="3382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6" name="Line 1022"/>
            <p:cNvSpPr>
              <a:spLocks noChangeShapeType="1"/>
            </p:cNvSpPr>
            <p:nvPr/>
          </p:nvSpPr>
          <p:spPr bwMode="auto">
            <a:xfrm flipV="1">
              <a:off x="3382" y="2687"/>
              <a:ext cx="1" cy="44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7" name="Line 1023"/>
            <p:cNvSpPr>
              <a:spLocks noChangeShapeType="1"/>
            </p:cNvSpPr>
            <p:nvPr/>
          </p:nvSpPr>
          <p:spPr bwMode="auto">
            <a:xfrm flipH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4" name="Freeform 1024"/>
            <p:cNvSpPr>
              <a:spLocks/>
            </p:cNvSpPr>
            <p:nvPr/>
          </p:nvSpPr>
          <p:spPr bwMode="auto">
            <a:xfrm>
              <a:off x="3382" y="1440"/>
              <a:ext cx="1792" cy="1691"/>
            </a:xfrm>
            <a:custGeom>
              <a:avLst/>
              <a:gdLst>
                <a:gd name="T0" fmla="*/ 0 w 16126"/>
                <a:gd name="T1" fmla="*/ 3808 h 15219"/>
                <a:gd name="T2" fmla="*/ 4375 w 16126"/>
                <a:gd name="T3" fmla="*/ 0 h 15219"/>
                <a:gd name="T4" fmla="*/ 16126 w 16126"/>
                <a:gd name="T5" fmla="*/ 0 h 15219"/>
                <a:gd name="T6" fmla="*/ 16126 w 16126"/>
                <a:gd name="T7" fmla="*/ 11409 h 15219"/>
                <a:gd name="T8" fmla="*/ 11751 w 16126"/>
                <a:gd name="T9" fmla="*/ 15219 h 15219"/>
                <a:gd name="T10" fmla="*/ 11751 w 16126"/>
                <a:gd name="T11" fmla="*/ 3808 h 15219"/>
                <a:gd name="T12" fmla="*/ 0 w 16126"/>
                <a:gd name="T13" fmla="*/ 3808 h 15219"/>
                <a:gd name="T14" fmla="*/ 11751 w 16126"/>
                <a:gd name="T15" fmla="*/ 3808 h 15219"/>
                <a:gd name="T16" fmla="*/ 16126 w 16126"/>
                <a:gd name="T17" fmla="*/ 0 h 15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26" h="15219">
                  <a:moveTo>
                    <a:pt x="0" y="3808"/>
                  </a:moveTo>
                  <a:lnTo>
                    <a:pt x="4375" y="0"/>
                  </a:lnTo>
                  <a:lnTo>
                    <a:pt x="16126" y="0"/>
                  </a:lnTo>
                  <a:lnTo>
                    <a:pt x="16126" y="11409"/>
                  </a:lnTo>
                  <a:lnTo>
                    <a:pt x="11751" y="15219"/>
                  </a:lnTo>
                  <a:lnTo>
                    <a:pt x="11751" y="3808"/>
                  </a:lnTo>
                  <a:lnTo>
                    <a:pt x="0" y="3808"/>
                  </a:lnTo>
                  <a:lnTo>
                    <a:pt x="11751" y="3808"/>
                  </a:lnTo>
                  <a:lnTo>
                    <a:pt x="1612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5" name="Rectangle 1025"/>
            <p:cNvSpPr>
              <a:spLocks noChangeArrowheads="1"/>
            </p:cNvSpPr>
            <p:nvPr/>
          </p:nvSpPr>
          <p:spPr bwMode="auto">
            <a:xfrm>
              <a:off x="3382" y="1863"/>
              <a:ext cx="1305" cy="126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6" name="Line 1026"/>
            <p:cNvSpPr>
              <a:spLocks noChangeShapeType="1"/>
            </p:cNvSpPr>
            <p:nvPr/>
          </p:nvSpPr>
          <p:spPr bwMode="auto">
            <a:xfrm flipV="1">
              <a:off x="3382" y="2497"/>
              <a:ext cx="1" cy="6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7" name="Line 1027"/>
            <p:cNvSpPr>
              <a:spLocks noChangeShapeType="1"/>
            </p:cNvSpPr>
            <p:nvPr/>
          </p:nvSpPr>
          <p:spPr bwMode="auto">
            <a:xfrm>
              <a:off x="3868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8" name="Line 1028"/>
            <p:cNvSpPr>
              <a:spLocks noChangeShapeType="1"/>
            </p:cNvSpPr>
            <p:nvPr/>
          </p:nvSpPr>
          <p:spPr bwMode="auto">
            <a:xfrm>
              <a:off x="3868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69" name="Freeform 1029"/>
            <p:cNvSpPr>
              <a:spLocks/>
            </p:cNvSpPr>
            <p:nvPr/>
          </p:nvSpPr>
          <p:spPr bwMode="auto">
            <a:xfrm>
              <a:off x="4687" y="1820"/>
              <a:ext cx="487" cy="677"/>
            </a:xfrm>
            <a:custGeom>
              <a:avLst/>
              <a:gdLst>
                <a:gd name="T0" fmla="*/ 0 w 4375"/>
                <a:gd name="T1" fmla="*/ 3809 h 6091"/>
                <a:gd name="T2" fmla="*/ 0 w 4375"/>
                <a:gd name="T3" fmla="*/ 6091 h 6091"/>
                <a:gd name="T4" fmla="*/ 4375 w 4375"/>
                <a:gd name="T5" fmla="*/ 2282 h 6091"/>
                <a:gd name="T6" fmla="*/ 4375 w 4375"/>
                <a:gd name="T7" fmla="*/ 0 h 6091"/>
                <a:gd name="T8" fmla="*/ 0 w 4375"/>
                <a:gd name="T9" fmla="*/ 3809 h 6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75" h="6091">
                  <a:moveTo>
                    <a:pt x="0" y="3809"/>
                  </a:moveTo>
                  <a:lnTo>
                    <a:pt x="0" y="6091"/>
                  </a:lnTo>
                  <a:lnTo>
                    <a:pt x="4375" y="2282"/>
                  </a:lnTo>
                  <a:lnTo>
                    <a:pt x="4375" y="0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0" name="Rectangle 1030"/>
            <p:cNvSpPr>
              <a:spLocks noChangeArrowheads="1"/>
            </p:cNvSpPr>
            <p:nvPr/>
          </p:nvSpPr>
          <p:spPr bwMode="auto">
            <a:xfrm>
              <a:off x="3382" y="2497"/>
              <a:ext cx="1305" cy="63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1" name="Freeform 1031"/>
            <p:cNvSpPr>
              <a:spLocks/>
            </p:cNvSpPr>
            <p:nvPr/>
          </p:nvSpPr>
          <p:spPr bwMode="auto">
            <a:xfrm>
              <a:off x="3382" y="2073"/>
              <a:ext cx="1792" cy="424"/>
            </a:xfrm>
            <a:custGeom>
              <a:avLst/>
              <a:gdLst>
                <a:gd name="T0" fmla="*/ 0 w 16126"/>
                <a:gd name="T1" fmla="*/ 3809 h 3809"/>
                <a:gd name="T2" fmla="*/ 4375 w 16126"/>
                <a:gd name="T3" fmla="*/ 0 h 3809"/>
                <a:gd name="T4" fmla="*/ 16126 w 16126"/>
                <a:gd name="T5" fmla="*/ 0 h 3809"/>
                <a:gd name="T6" fmla="*/ 11751 w 16126"/>
                <a:gd name="T7" fmla="*/ 3809 h 3809"/>
                <a:gd name="T8" fmla="*/ 0 w 16126"/>
                <a:gd name="T9" fmla="*/ 3809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26" h="3809">
                  <a:moveTo>
                    <a:pt x="0" y="3809"/>
                  </a:moveTo>
                  <a:lnTo>
                    <a:pt x="4375" y="0"/>
                  </a:lnTo>
                  <a:lnTo>
                    <a:pt x="16126" y="0"/>
                  </a:lnTo>
                  <a:lnTo>
                    <a:pt x="11751" y="3809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2" name="Freeform 1032"/>
            <p:cNvSpPr>
              <a:spLocks/>
            </p:cNvSpPr>
            <p:nvPr/>
          </p:nvSpPr>
          <p:spPr bwMode="auto">
            <a:xfrm>
              <a:off x="4687" y="2073"/>
              <a:ext cx="487" cy="1058"/>
            </a:xfrm>
            <a:custGeom>
              <a:avLst/>
              <a:gdLst>
                <a:gd name="T0" fmla="*/ 0 w 4375"/>
                <a:gd name="T1" fmla="*/ 3809 h 9515"/>
                <a:gd name="T2" fmla="*/ 4375 w 4375"/>
                <a:gd name="T3" fmla="*/ 0 h 9515"/>
                <a:gd name="T4" fmla="*/ 4375 w 4375"/>
                <a:gd name="T5" fmla="*/ 5705 h 9515"/>
                <a:gd name="T6" fmla="*/ 0 w 4375"/>
                <a:gd name="T7" fmla="*/ 9515 h 9515"/>
                <a:gd name="T8" fmla="*/ 0 w 4375"/>
                <a:gd name="T9" fmla="*/ 3809 h 9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75" h="9515">
                  <a:moveTo>
                    <a:pt x="0" y="3809"/>
                  </a:moveTo>
                  <a:lnTo>
                    <a:pt x="4375" y="0"/>
                  </a:lnTo>
                  <a:lnTo>
                    <a:pt x="4375" y="5705"/>
                  </a:lnTo>
                  <a:lnTo>
                    <a:pt x="0" y="9515"/>
                  </a:lnTo>
                  <a:lnTo>
                    <a:pt x="0" y="3809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3" name="Freeform 1033"/>
            <p:cNvSpPr>
              <a:spLocks/>
            </p:cNvSpPr>
            <p:nvPr/>
          </p:nvSpPr>
          <p:spPr bwMode="auto">
            <a:xfrm>
              <a:off x="3382" y="1820"/>
              <a:ext cx="1792" cy="423"/>
            </a:xfrm>
            <a:custGeom>
              <a:avLst/>
              <a:gdLst>
                <a:gd name="T0" fmla="*/ 16126 w 16126"/>
                <a:gd name="T1" fmla="*/ 0 h 3809"/>
                <a:gd name="T2" fmla="*/ 4375 w 16126"/>
                <a:gd name="T3" fmla="*/ 0 h 3809"/>
                <a:gd name="T4" fmla="*/ 0 w 16126"/>
                <a:gd name="T5" fmla="*/ 3809 h 3809"/>
                <a:gd name="T6" fmla="*/ 11751 w 16126"/>
                <a:gd name="T7" fmla="*/ 3809 h 3809"/>
                <a:gd name="T8" fmla="*/ 16126 w 16126"/>
                <a:gd name="T9" fmla="*/ 0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26" h="3809">
                  <a:moveTo>
                    <a:pt x="16126" y="0"/>
                  </a:moveTo>
                  <a:lnTo>
                    <a:pt x="4375" y="0"/>
                  </a:lnTo>
                  <a:lnTo>
                    <a:pt x="0" y="3809"/>
                  </a:lnTo>
                  <a:lnTo>
                    <a:pt x="11751" y="3809"/>
                  </a:lnTo>
                  <a:lnTo>
                    <a:pt x="16126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4" name="Rectangle 1034"/>
            <p:cNvSpPr>
              <a:spLocks noChangeArrowheads="1"/>
            </p:cNvSpPr>
            <p:nvPr/>
          </p:nvSpPr>
          <p:spPr bwMode="auto">
            <a:xfrm>
              <a:off x="3382" y="2243"/>
              <a:ext cx="1305" cy="254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5" name="Rectangle 1035"/>
            <p:cNvSpPr>
              <a:spLocks noChangeArrowheads="1"/>
            </p:cNvSpPr>
            <p:nvPr/>
          </p:nvSpPr>
          <p:spPr bwMode="auto">
            <a:xfrm>
              <a:off x="3868" y="1820"/>
              <a:ext cx="1306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6" name="Rectangle 1036"/>
            <p:cNvSpPr>
              <a:spLocks noChangeArrowheads="1"/>
            </p:cNvSpPr>
            <p:nvPr/>
          </p:nvSpPr>
          <p:spPr bwMode="auto">
            <a:xfrm>
              <a:off x="3868" y="1820"/>
              <a:ext cx="1306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7" name="Freeform 1037"/>
            <p:cNvSpPr>
              <a:spLocks/>
            </p:cNvSpPr>
            <p:nvPr/>
          </p:nvSpPr>
          <p:spPr bwMode="auto">
            <a:xfrm>
              <a:off x="3577" y="1820"/>
              <a:ext cx="1305" cy="253"/>
            </a:xfrm>
            <a:custGeom>
              <a:avLst/>
              <a:gdLst>
                <a:gd name="T0" fmla="*/ 2621 w 11750"/>
                <a:gd name="T1" fmla="*/ 0 h 2282"/>
                <a:gd name="T2" fmla="*/ 0 w 11750"/>
                <a:gd name="T3" fmla="*/ 2282 h 2282"/>
                <a:gd name="T4" fmla="*/ 11750 w 11750"/>
                <a:gd name="T5" fmla="*/ 2282 h 2282"/>
                <a:gd name="T6" fmla="*/ 2621 w 11750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2282">
                  <a:moveTo>
                    <a:pt x="2621" y="0"/>
                  </a:moveTo>
                  <a:lnTo>
                    <a:pt x="0" y="2282"/>
                  </a:lnTo>
                  <a:lnTo>
                    <a:pt x="11750" y="2282"/>
                  </a:lnTo>
                  <a:lnTo>
                    <a:pt x="2621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8" name="Freeform 1038"/>
            <p:cNvSpPr>
              <a:spLocks/>
            </p:cNvSpPr>
            <p:nvPr/>
          </p:nvSpPr>
          <p:spPr bwMode="auto">
            <a:xfrm>
              <a:off x="3577" y="1820"/>
              <a:ext cx="1305" cy="253"/>
            </a:xfrm>
            <a:custGeom>
              <a:avLst/>
              <a:gdLst>
                <a:gd name="T0" fmla="*/ 2621 w 11750"/>
                <a:gd name="T1" fmla="*/ 0 h 2282"/>
                <a:gd name="T2" fmla="*/ 0 w 11750"/>
                <a:gd name="T3" fmla="*/ 2282 h 2282"/>
                <a:gd name="T4" fmla="*/ 11750 w 11750"/>
                <a:gd name="T5" fmla="*/ 2282 h 2282"/>
                <a:gd name="T6" fmla="*/ 2621 w 11750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2282">
                  <a:moveTo>
                    <a:pt x="2621" y="0"/>
                  </a:moveTo>
                  <a:lnTo>
                    <a:pt x="0" y="2282"/>
                  </a:lnTo>
                  <a:lnTo>
                    <a:pt x="11750" y="2282"/>
                  </a:lnTo>
                  <a:lnTo>
                    <a:pt x="2621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9" name="Freeform 1039"/>
            <p:cNvSpPr>
              <a:spLocks/>
            </p:cNvSpPr>
            <p:nvPr/>
          </p:nvSpPr>
          <p:spPr bwMode="auto">
            <a:xfrm>
              <a:off x="3868" y="1820"/>
              <a:ext cx="1306" cy="253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9129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9129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0" name="Freeform 1040"/>
            <p:cNvSpPr>
              <a:spLocks/>
            </p:cNvSpPr>
            <p:nvPr/>
          </p:nvSpPr>
          <p:spPr bwMode="auto">
            <a:xfrm>
              <a:off x="3868" y="1820"/>
              <a:ext cx="1306" cy="253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9129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9129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Freeform 1041"/>
            <p:cNvSpPr>
              <a:spLocks/>
            </p:cNvSpPr>
            <p:nvPr/>
          </p:nvSpPr>
          <p:spPr bwMode="auto">
            <a:xfrm>
              <a:off x="4882" y="1820"/>
              <a:ext cx="292" cy="253"/>
            </a:xfrm>
            <a:custGeom>
              <a:avLst/>
              <a:gdLst>
                <a:gd name="T0" fmla="*/ 2622 w 2622"/>
                <a:gd name="T1" fmla="*/ 0 h 2282"/>
                <a:gd name="T2" fmla="*/ 0 w 2622"/>
                <a:gd name="T3" fmla="*/ 2282 h 2282"/>
                <a:gd name="T4" fmla="*/ 2622 w 2622"/>
                <a:gd name="T5" fmla="*/ 2282 h 2282"/>
                <a:gd name="T6" fmla="*/ 2622 w 2622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2282">
                  <a:moveTo>
                    <a:pt x="2622" y="0"/>
                  </a:moveTo>
                  <a:lnTo>
                    <a:pt x="0" y="2282"/>
                  </a:lnTo>
                  <a:lnTo>
                    <a:pt x="2622" y="2282"/>
                  </a:lnTo>
                  <a:lnTo>
                    <a:pt x="2622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2" name="Freeform 1042"/>
            <p:cNvSpPr>
              <a:spLocks/>
            </p:cNvSpPr>
            <p:nvPr/>
          </p:nvSpPr>
          <p:spPr bwMode="auto">
            <a:xfrm>
              <a:off x="4882" y="1820"/>
              <a:ext cx="292" cy="253"/>
            </a:xfrm>
            <a:custGeom>
              <a:avLst/>
              <a:gdLst>
                <a:gd name="T0" fmla="*/ 2622 w 2622"/>
                <a:gd name="T1" fmla="*/ 0 h 2282"/>
                <a:gd name="T2" fmla="*/ 0 w 2622"/>
                <a:gd name="T3" fmla="*/ 2282 h 2282"/>
                <a:gd name="T4" fmla="*/ 2622 w 2622"/>
                <a:gd name="T5" fmla="*/ 2282 h 2282"/>
                <a:gd name="T6" fmla="*/ 2622 w 2622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2282">
                  <a:moveTo>
                    <a:pt x="2622" y="0"/>
                  </a:moveTo>
                  <a:lnTo>
                    <a:pt x="0" y="2282"/>
                  </a:lnTo>
                  <a:lnTo>
                    <a:pt x="2622" y="2282"/>
                  </a:lnTo>
                  <a:lnTo>
                    <a:pt x="2622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3" name="Freeform 1043"/>
            <p:cNvSpPr>
              <a:spLocks/>
            </p:cNvSpPr>
            <p:nvPr/>
          </p:nvSpPr>
          <p:spPr bwMode="auto">
            <a:xfrm>
              <a:off x="3382" y="2073"/>
              <a:ext cx="1305" cy="170"/>
            </a:xfrm>
            <a:custGeom>
              <a:avLst/>
              <a:gdLst>
                <a:gd name="T0" fmla="*/ 1754 w 11751"/>
                <a:gd name="T1" fmla="*/ 0 h 1527"/>
                <a:gd name="T2" fmla="*/ 0 w 11751"/>
                <a:gd name="T3" fmla="*/ 1527 h 1527"/>
                <a:gd name="T4" fmla="*/ 11751 w 11751"/>
                <a:gd name="T5" fmla="*/ 1527 h 1527"/>
                <a:gd name="T6" fmla="*/ 1754 w 1175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527">
                  <a:moveTo>
                    <a:pt x="1754" y="0"/>
                  </a:moveTo>
                  <a:lnTo>
                    <a:pt x="0" y="1527"/>
                  </a:lnTo>
                  <a:lnTo>
                    <a:pt x="11751" y="1527"/>
                  </a:lnTo>
                  <a:lnTo>
                    <a:pt x="1754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4" name="Freeform 1044"/>
            <p:cNvSpPr>
              <a:spLocks/>
            </p:cNvSpPr>
            <p:nvPr/>
          </p:nvSpPr>
          <p:spPr bwMode="auto">
            <a:xfrm>
              <a:off x="3382" y="2073"/>
              <a:ext cx="1305" cy="170"/>
            </a:xfrm>
            <a:custGeom>
              <a:avLst/>
              <a:gdLst>
                <a:gd name="T0" fmla="*/ 1754 w 11751"/>
                <a:gd name="T1" fmla="*/ 0 h 1527"/>
                <a:gd name="T2" fmla="*/ 0 w 11751"/>
                <a:gd name="T3" fmla="*/ 1527 h 1527"/>
                <a:gd name="T4" fmla="*/ 11751 w 11751"/>
                <a:gd name="T5" fmla="*/ 1527 h 1527"/>
                <a:gd name="T6" fmla="*/ 1754 w 1175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527">
                  <a:moveTo>
                    <a:pt x="1754" y="0"/>
                  </a:moveTo>
                  <a:lnTo>
                    <a:pt x="0" y="1527"/>
                  </a:lnTo>
                  <a:lnTo>
                    <a:pt x="11751" y="1527"/>
                  </a:lnTo>
                  <a:lnTo>
                    <a:pt x="1754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5" name="Freeform 1045"/>
            <p:cNvSpPr>
              <a:spLocks/>
            </p:cNvSpPr>
            <p:nvPr/>
          </p:nvSpPr>
          <p:spPr bwMode="auto">
            <a:xfrm>
              <a:off x="3577" y="2073"/>
              <a:ext cx="1305" cy="170"/>
            </a:xfrm>
            <a:custGeom>
              <a:avLst/>
              <a:gdLst>
                <a:gd name="T0" fmla="*/ 0 w 11750"/>
                <a:gd name="T1" fmla="*/ 0 h 1527"/>
                <a:gd name="T2" fmla="*/ 11750 w 11750"/>
                <a:gd name="T3" fmla="*/ 0 h 1527"/>
                <a:gd name="T4" fmla="*/ 9997 w 11750"/>
                <a:gd name="T5" fmla="*/ 1527 h 1527"/>
                <a:gd name="T6" fmla="*/ 0 w 11750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1527">
                  <a:moveTo>
                    <a:pt x="0" y="0"/>
                  </a:moveTo>
                  <a:lnTo>
                    <a:pt x="11750" y="0"/>
                  </a:lnTo>
                  <a:lnTo>
                    <a:pt x="9997" y="1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6" name="Freeform 1046"/>
            <p:cNvSpPr>
              <a:spLocks/>
            </p:cNvSpPr>
            <p:nvPr/>
          </p:nvSpPr>
          <p:spPr bwMode="auto">
            <a:xfrm>
              <a:off x="3577" y="2073"/>
              <a:ext cx="1305" cy="170"/>
            </a:xfrm>
            <a:custGeom>
              <a:avLst/>
              <a:gdLst>
                <a:gd name="T0" fmla="*/ 0 w 11750"/>
                <a:gd name="T1" fmla="*/ 0 h 1527"/>
                <a:gd name="T2" fmla="*/ 11750 w 11750"/>
                <a:gd name="T3" fmla="*/ 0 h 1527"/>
                <a:gd name="T4" fmla="*/ 9997 w 11750"/>
                <a:gd name="T5" fmla="*/ 1527 h 1527"/>
                <a:gd name="T6" fmla="*/ 0 w 11750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0" h="1527">
                  <a:moveTo>
                    <a:pt x="0" y="0"/>
                  </a:moveTo>
                  <a:lnTo>
                    <a:pt x="11750" y="0"/>
                  </a:lnTo>
                  <a:lnTo>
                    <a:pt x="9997" y="152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7" name="Freeform 1047"/>
            <p:cNvSpPr>
              <a:spLocks/>
            </p:cNvSpPr>
            <p:nvPr/>
          </p:nvSpPr>
          <p:spPr bwMode="auto">
            <a:xfrm>
              <a:off x="4687" y="2073"/>
              <a:ext cx="292" cy="170"/>
            </a:xfrm>
            <a:custGeom>
              <a:avLst/>
              <a:gdLst>
                <a:gd name="T0" fmla="*/ 1753 w 2621"/>
                <a:gd name="T1" fmla="*/ 0 h 1527"/>
                <a:gd name="T2" fmla="*/ 0 w 2621"/>
                <a:gd name="T3" fmla="*/ 1527 h 1527"/>
                <a:gd name="T4" fmla="*/ 2621 w 2621"/>
                <a:gd name="T5" fmla="*/ 1527 h 1527"/>
                <a:gd name="T6" fmla="*/ 1753 w 262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1527">
                  <a:moveTo>
                    <a:pt x="1753" y="0"/>
                  </a:moveTo>
                  <a:lnTo>
                    <a:pt x="0" y="1527"/>
                  </a:lnTo>
                  <a:lnTo>
                    <a:pt x="2621" y="1527"/>
                  </a:lnTo>
                  <a:lnTo>
                    <a:pt x="1753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8" name="Freeform 1048"/>
            <p:cNvSpPr>
              <a:spLocks/>
            </p:cNvSpPr>
            <p:nvPr/>
          </p:nvSpPr>
          <p:spPr bwMode="auto">
            <a:xfrm>
              <a:off x="4687" y="2073"/>
              <a:ext cx="292" cy="170"/>
            </a:xfrm>
            <a:custGeom>
              <a:avLst/>
              <a:gdLst>
                <a:gd name="T0" fmla="*/ 1753 w 2621"/>
                <a:gd name="T1" fmla="*/ 0 h 1527"/>
                <a:gd name="T2" fmla="*/ 0 w 2621"/>
                <a:gd name="T3" fmla="*/ 1527 h 1527"/>
                <a:gd name="T4" fmla="*/ 2621 w 2621"/>
                <a:gd name="T5" fmla="*/ 1527 h 1527"/>
                <a:gd name="T6" fmla="*/ 1753 w 2621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1527">
                  <a:moveTo>
                    <a:pt x="1753" y="0"/>
                  </a:moveTo>
                  <a:lnTo>
                    <a:pt x="0" y="1527"/>
                  </a:lnTo>
                  <a:lnTo>
                    <a:pt x="2621" y="1527"/>
                  </a:lnTo>
                  <a:lnTo>
                    <a:pt x="1753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9" name="Freeform 1049"/>
            <p:cNvSpPr>
              <a:spLocks/>
            </p:cNvSpPr>
            <p:nvPr/>
          </p:nvSpPr>
          <p:spPr bwMode="auto">
            <a:xfrm>
              <a:off x="4882" y="2073"/>
              <a:ext cx="292" cy="170"/>
            </a:xfrm>
            <a:custGeom>
              <a:avLst/>
              <a:gdLst>
                <a:gd name="T0" fmla="*/ 0 w 2622"/>
                <a:gd name="T1" fmla="*/ 0 h 1527"/>
                <a:gd name="T2" fmla="*/ 2622 w 2622"/>
                <a:gd name="T3" fmla="*/ 0 h 1527"/>
                <a:gd name="T4" fmla="*/ 868 w 2622"/>
                <a:gd name="T5" fmla="*/ 1527 h 1527"/>
                <a:gd name="T6" fmla="*/ 0 w 2622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1527">
                  <a:moveTo>
                    <a:pt x="0" y="0"/>
                  </a:moveTo>
                  <a:lnTo>
                    <a:pt x="2622" y="0"/>
                  </a:lnTo>
                  <a:lnTo>
                    <a:pt x="868" y="15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0" name="Freeform 1050"/>
            <p:cNvSpPr>
              <a:spLocks/>
            </p:cNvSpPr>
            <p:nvPr/>
          </p:nvSpPr>
          <p:spPr bwMode="auto">
            <a:xfrm>
              <a:off x="4882" y="2073"/>
              <a:ext cx="292" cy="170"/>
            </a:xfrm>
            <a:custGeom>
              <a:avLst/>
              <a:gdLst>
                <a:gd name="T0" fmla="*/ 0 w 2622"/>
                <a:gd name="T1" fmla="*/ 0 h 1527"/>
                <a:gd name="T2" fmla="*/ 2622 w 2622"/>
                <a:gd name="T3" fmla="*/ 0 h 1527"/>
                <a:gd name="T4" fmla="*/ 868 w 2622"/>
                <a:gd name="T5" fmla="*/ 1527 h 1527"/>
                <a:gd name="T6" fmla="*/ 0 w 2622"/>
                <a:gd name="T7" fmla="*/ 0 h 1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2" h="1527">
                  <a:moveTo>
                    <a:pt x="0" y="0"/>
                  </a:moveTo>
                  <a:lnTo>
                    <a:pt x="2622" y="0"/>
                  </a:lnTo>
                  <a:lnTo>
                    <a:pt x="868" y="152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1" name="Rectangle 1051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2" name="Rectangle 1052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3" name="Rectangle 1053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Rectangle 1054"/>
            <p:cNvSpPr>
              <a:spLocks noChangeArrowheads="1"/>
            </p:cNvSpPr>
            <p:nvPr/>
          </p:nvSpPr>
          <p:spPr bwMode="auto">
            <a:xfrm>
              <a:off x="3382" y="2243"/>
              <a:ext cx="1305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5" name="Freeform 1055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0 w 11751"/>
                <a:gd name="T3" fmla="*/ 2282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0" y="2282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6" name="Freeform 1056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0 w 11751"/>
                <a:gd name="T3" fmla="*/ 2282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0" y="2282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7" name="Freeform 1057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8" name="Freeform 1058"/>
            <p:cNvSpPr>
              <a:spLocks/>
            </p:cNvSpPr>
            <p:nvPr/>
          </p:nvSpPr>
          <p:spPr bwMode="auto">
            <a:xfrm>
              <a:off x="3382" y="2243"/>
              <a:ext cx="1305" cy="254"/>
            </a:xfrm>
            <a:custGeom>
              <a:avLst/>
              <a:gdLst>
                <a:gd name="T0" fmla="*/ 0 w 11751"/>
                <a:gd name="T1" fmla="*/ 0 h 2282"/>
                <a:gd name="T2" fmla="*/ 11751 w 11751"/>
                <a:gd name="T3" fmla="*/ 0 h 2282"/>
                <a:gd name="T4" fmla="*/ 11751 w 11751"/>
                <a:gd name="T5" fmla="*/ 2282 h 2282"/>
                <a:gd name="T6" fmla="*/ 0 w 1175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2282">
                  <a:moveTo>
                    <a:pt x="0" y="0"/>
                  </a:moveTo>
                  <a:lnTo>
                    <a:pt x="11751" y="0"/>
                  </a:lnTo>
                  <a:lnTo>
                    <a:pt x="11751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9" name="Freeform 1059"/>
            <p:cNvSpPr>
              <a:spLocks/>
            </p:cNvSpPr>
            <p:nvPr/>
          </p:nvSpPr>
          <p:spPr bwMode="auto">
            <a:xfrm>
              <a:off x="4687" y="2243"/>
              <a:ext cx="292" cy="254"/>
            </a:xfrm>
            <a:custGeom>
              <a:avLst/>
              <a:gdLst>
                <a:gd name="T0" fmla="*/ 0 w 2621"/>
                <a:gd name="T1" fmla="*/ 0 h 2282"/>
                <a:gd name="T2" fmla="*/ 2621 w 2621"/>
                <a:gd name="T3" fmla="*/ 0 h 2282"/>
                <a:gd name="T4" fmla="*/ 0 w 2621"/>
                <a:gd name="T5" fmla="*/ 2282 h 2282"/>
                <a:gd name="T6" fmla="*/ 0 w 262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2282">
                  <a:moveTo>
                    <a:pt x="0" y="0"/>
                  </a:moveTo>
                  <a:lnTo>
                    <a:pt x="2621" y="0"/>
                  </a:lnTo>
                  <a:lnTo>
                    <a:pt x="0" y="2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0" name="Freeform 1060"/>
            <p:cNvSpPr>
              <a:spLocks/>
            </p:cNvSpPr>
            <p:nvPr/>
          </p:nvSpPr>
          <p:spPr bwMode="auto">
            <a:xfrm>
              <a:off x="4687" y="2243"/>
              <a:ext cx="292" cy="254"/>
            </a:xfrm>
            <a:custGeom>
              <a:avLst/>
              <a:gdLst>
                <a:gd name="T0" fmla="*/ 0 w 2621"/>
                <a:gd name="T1" fmla="*/ 0 h 2282"/>
                <a:gd name="T2" fmla="*/ 2621 w 2621"/>
                <a:gd name="T3" fmla="*/ 0 h 2282"/>
                <a:gd name="T4" fmla="*/ 0 w 2621"/>
                <a:gd name="T5" fmla="*/ 2282 h 2282"/>
                <a:gd name="T6" fmla="*/ 0 w 2621"/>
                <a:gd name="T7" fmla="*/ 0 h 2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1" h="2282">
                  <a:moveTo>
                    <a:pt x="0" y="0"/>
                  </a:moveTo>
                  <a:lnTo>
                    <a:pt x="2621" y="0"/>
                  </a:lnTo>
                  <a:lnTo>
                    <a:pt x="0" y="228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1" name="Rectangle 1061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2" name="Rectangle 1062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noFill/>
            <a:ln w="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3" name="Line 1063"/>
            <p:cNvSpPr>
              <a:spLocks noChangeShapeType="1"/>
            </p:cNvSpPr>
            <p:nvPr/>
          </p:nvSpPr>
          <p:spPr bwMode="auto">
            <a:xfrm>
              <a:off x="3868" y="2707"/>
              <a:ext cx="1306" cy="1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4" name="Line 1064"/>
            <p:cNvSpPr>
              <a:spLocks noChangeShapeType="1"/>
            </p:cNvSpPr>
            <p:nvPr/>
          </p:nvSpPr>
          <p:spPr bwMode="auto">
            <a:xfrm>
              <a:off x="3868" y="2707"/>
              <a:ext cx="1306" cy="1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5" name="Freeform 1065"/>
            <p:cNvSpPr>
              <a:spLocks/>
            </p:cNvSpPr>
            <p:nvPr/>
          </p:nvSpPr>
          <p:spPr bwMode="auto">
            <a:xfrm>
              <a:off x="4687" y="2073"/>
              <a:ext cx="487" cy="424"/>
            </a:xfrm>
            <a:custGeom>
              <a:avLst/>
              <a:gdLst>
                <a:gd name="T0" fmla="*/ 4375 w 4375"/>
                <a:gd name="T1" fmla="*/ 0 h 3809"/>
                <a:gd name="T2" fmla="*/ 0 w 4375"/>
                <a:gd name="T3" fmla="*/ 3809 h 3809"/>
                <a:gd name="T4" fmla="*/ 4375 w 4375"/>
                <a:gd name="T5" fmla="*/ 3809 h 3809"/>
                <a:gd name="T6" fmla="*/ 4375 w 4375"/>
                <a:gd name="T7" fmla="*/ 0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09">
                  <a:moveTo>
                    <a:pt x="4375" y="0"/>
                  </a:moveTo>
                  <a:lnTo>
                    <a:pt x="0" y="3809"/>
                  </a:lnTo>
                  <a:lnTo>
                    <a:pt x="4375" y="3809"/>
                  </a:lnTo>
                  <a:lnTo>
                    <a:pt x="4375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6" name="Freeform 1066"/>
            <p:cNvSpPr>
              <a:spLocks/>
            </p:cNvSpPr>
            <p:nvPr/>
          </p:nvSpPr>
          <p:spPr bwMode="auto">
            <a:xfrm>
              <a:off x="4687" y="2073"/>
              <a:ext cx="487" cy="424"/>
            </a:xfrm>
            <a:custGeom>
              <a:avLst/>
              <a:gdLst>
                <a:gd name="T0" fmla="*/ 4375 w 4375"/>
                <a:gd name="T1" fmla="*/ 0 h 3809"/>
                <a:gd name="T2" fmla="*/ 0 w 4375"/>
                <a:gd name="T3" fmla="*/ 3809 h 3809"/>
                <a:gd name="T4" fmla="*/ 4375 w 4375"/>
                <a:gd name="T5" fmla="*/ 3809 h 3809"/>
                <a:gd name="T6" fmla="*/ 4375 w 4375"/>
                <a:gd name="T7" fmla="*/ 0 h 3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09">
                  <a:moveTo>
                    <a:pt x="4375" y="0"/>
                  </a:moveTo>
                  <a:lnTo>
                    <a:pt x="0" y="3809"/>
                  </a:lnTo>
                  <a:lnTo>
                    <a:pt x="4375" y="3809"/>
                  </a:lnTo>
                  <a:lnTo>
                    <a:pt x="4375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Rectangle 1067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8" name="Rectangle 1068"/>
            <p:cNvSpPr>
              <a:spLocks noChangeArrowheads="1"/>
            </p:cNvSpPr>
            <p:nvPr/>
          </p:nvSpPr>
          <p:spPr bwMode="auto">
            <a:xfrm>
              <a:off x="3382" y="2497"/>
              <a:ext cx="1305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9" name="Freeform 1069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0 w 11751"/>
                <a:gd name="T3" fmla="*/ 1896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0" y="1896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Freeform 1070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0 w 11751"/>
                <a:gd name="T3" fmla="*/ 1896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0" y="1896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1" name="Freeform 1071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11751 w 11751"/>
                <a:gd name="T3" fmla="*/ 0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11751" y="0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2" name="Freeform 1072"/>
            <p:cNvSpPr>
              <a:spLocks/>
            </p:cNvSpPr>
            <p:nvPr/>
          </p:nvSpPr>
          <p:spPr bwMode="auto">
            <a:xfrm>
              <a:off x="3382" y="2497"/>
              <a:ext cx="1305" cy="210"/>
            </a:xfrm>
            <a:custGeom>
              <a:avLst/>
              <a:gdLst>
                <a:gd name="T0" fmla="*/ 0 w 11751"/>
                <a:gd name="T1" fmla="*/ 0 h 1896"/>
                <a:gd name="T2" fmla="*/ 11751 w 11751"/>
                <a:gd name="T3" fmla="*/ 0 h 1896"/>
                <a:gd name="T4" fmla="*/ 11751 w 11751"/>
                <a:gd name="T5" fmla="*/ 1896 h 1896"/>
                <a:gd name="T6" fmla="*/ 0 w 11751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1896">
                  <a:moveTo>
                    <a:pt x="0" y="0"/>
                  </a:moveTo>
                  <a:lnTo>
                    <a:pt x="11751" y="0"/>
                  </a:lnTo>
                  <a:lnTo>
                    <a:pt x="11751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Freeform 1073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0 w 4375"/>
                <a:gd name="T3" fmla="*/ 1896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0" y="1896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4" name="Freeform 1074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0 w 4375"/>
                <a:gd name="T3" fmla="*/ 1896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0" y="1896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5" name="Freeform 1075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4375 w 4375"/>
                <a:gd name="T3" fmla="*/ 0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4375" y="0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Freeform 1076"/>
            <p:cNvSpPr>
              <a:spLocks/>
            </p:cNvSpPr>
            <p:nvPr/>
          </p:nvSpPr>
          <p:spPr bwMode="auto">
            <a:xfrm>
              <a:off x="4687" y="2497"/>
              <a:ext cx="487" cy="210"/>
            </a:xfrm>
            <a:custGeom>
              <a:avLst/>
              <a:gdLst>
                <a:gd name="T0" fmla="*/ 0 w 4375"/>
                <a:gd name="T1" fmla="*/ 0 h 1896"/>
                <a:gd name="T2" fmla="*/ 4375 w 4375"/>
                <a:gd name="T3" fmla="*/ 0 h 1896"/>
                <a:gd name="T4" fmla="*/ 4375 w 4375"/>
                <a:gd name="T5" fmla="*/ 1896 h 1896"/>
                <a:gd name="T6" fmla="*/ 0 w 4375"/>
                <a:gd name="T7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1896">
                  <a:moveTo>
                    <a:pt x="0" y="0"/>
                  </a:moveTo>
                  <a:lnTo>
                    <a:pt x="4375" y="0"/>
                  </a:lnTo>
                  <a:lnTo>
                    <a:pt x="4375" y="189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7" name="Freeform 1077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0 w 11751"/>
                <a:gd name="T3" fmla="*/ 381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0" y="381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8" name="Freeform 1078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0 w 11751"/>
                <a:gd name="T3" fmla="*/ 381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0" y="381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Freeform 1079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11751 w 11751"/>
                <a:gd name="T3" fmla="*/ 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11751" y="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0" name="Freeform 1080"/>
            <p:cNvSpPr>
              <a:spLocks/>
            </p:cNvSpPr>
            <p:nvPr/>
          </p:nvSpPr>
          <p:spPr bwMode="auto">
            <a:xfrm>
              <a:off x="3382" y="2707"/>
              <a:ext cx="1305" cy="424"/>
            </a:xfrm>
            <a:custGeom>
              <a:avLst/>
              <a:gdLst>
                <a:gd name="T0" fmla="*/ 0 w 11751"/>
                <a:gd name="T1" fmla="*/ 0 h 3810"/>
                <a:gd name="T2" fmla="*/ 11751 w 11751"/>
                <a:gd name="T3" fmla="*/ 0 h 3810"/>
                <a:gd name="T4" fmla="*/ 11751 w 11751"/>
                <a:gd name="T5" fmla="*/ 3810 h 3810"/>
                <a:gd name="T6" fmla="*/ 0 w 11751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51" h="3810">
                  <a:moveTo>
                    <a:pt x="0" y="0"/>
                  </a:moveTo>
                  <a:lnTo>
                    <a:pt x="11751" y="0"/>
                  </a:lnTo>
                  <a:lnTo>
                    <a:pt x="11751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1" name="Freeform 1081"/>
            <p:cNvSpPr>
              <a:spLocks/>
            </p:cNvSpPr>
            <p:nvPr/>
          </p:nvSpPr>
          <p:spPr bwMode="auto">
            <a:xfrm>
              <a:off x="4687" y="2707"/>
              <a:ext cx="487" cy="424"/>
            </a:xfrm>
            <a:custGeom>
              <a:avLst/>
              <a:gdLst>
                <a:gd name="T0" fmla="*/ 0 w 4375"/>
                <a:gd name="T1" fmla="*/ 0 h 3810"/>
                <a:gd name="T2" fmla="*/ 4375 w 4375"/>
                <a:gd name="T3" fmla="*/ 0 h 3810"/>
                <a:gd name="T4" fmla="*/ 0 w 4375"/>
                <a:gd name="T5" fmla="*/ 3810 h 3810"/>
                <a:gd name="T6" fmla="*/ 0 w 4375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10">
                  <a:moveTo>
                    <a:pt x="0" y="0"/>
                  </a:moveTo>
                  <a:lnTo>
                    <a:pt x="4375" y="0"/>
                  </a:lnTo>
                  <a:lnTo>
                    <a:pt x="0" y="3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2" name="Freeform 1082"/>
            <p:cNvSpPr>
              <a:spLocks/>
            </p:cNvSpPr>
            <p:nvPr/>
          </p:nvSpPr>
          <p:spPr bwMode="auto">
            <a:xfrm>
              <a:off x="4687" y="2707"/>
              <a:ext cx="487" cy="424"/>
            </a:xfrm>
            <a:custGeom>
              <a:avLst/>
              <a:gdLst>
                <a:gd name="T0" fmla="*/ 0 w 4375"/>
                <a:gd name="T1" fmla="*/ 0 h 3810"/>
                <a:gd name="T2" fmla="*/ 4375 w 4375"/>
                <a:gd name="T3" fmla="*/ 0 h 3810"/>
                <a:gd name="T4" fmla="*/ 0 w 4375"/>
                <a:gd name="T5" fmla="*/ 3810 h 3810"/>
                <a:gd name="T6" fmla="*/ 0 w 4375"/>
                <a:gd name="T7" fmla="*/ 0 h 3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5" h="3810">
                  <a:moveTo>
                    <a:pt x="0" y="0"/>
                  </a:moveTo>
                  <a:lnTo>
                    <a:pt x="4375" y="0"/>
                  </a:lnTo>
                  <a:lnTo>
                    <a:pt x="0" y="38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3" name="Rectangle 1083"/>
            <p:cNvSpPr>
              <a:spLocks noChangeArrowheads="1"/>
            </p:cNvSpPr>
            <p:nvPr/>
          </p:nvSpPr>
          <p:spPr bwMode="auto">
            <a:xfrm>
              <a:off x="3382" y="3131"/>
              <a:ext cx="1305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4" name="Rectangle 1084"/>
            <p:cNvSpPr>
              <a:spLocks noChangeArrowheads="1"/>
            </p:cNvSpPr>
            <p:nvPr/>
          </p:nvSpPr>
          <p:spPr bwMode="auto">
            <a:xfrm>
              <a:off x="3382" y="3131"/>
              <a:ext cx="1305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5" name="Line 1085"/>
            <p:cNvSpPr>
              <a:spLocks noChangeShapeType="1"/>
            </p:cNvSpPr>
            <p:nvPr/>
          </p:nvSpPr>
          <p:spPr bwMode="auto">
            <a:xfrm>
              <a:off x="3382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6" name="Line 1086"/>
            <p:cNvSpPr>
              <a:spLocks noChangeShapeType="1"/>
            </p:cNvSpPr>
            <p:nvPr/>
          </p:nvSpPr>
          <p:spPr bwMode="auto">
            <a:xfrm>
              <a:off x="3382" y="3131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7" name="Line 1087"/>
            <p:cNvSpPr>
              <a:spLocks noChangeShapeType="1"/>
            </p:cNvSpPr>
            <p:nvPr/>
          </p:nvSpPr>
          <p:spPr bwMode="auto">
            <a:xfrm flipV="1">
              <a:off x="4687" y="1863"/>
              <a:ext cx="1" cy="12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8" name="Line 1088"/>
            <p:cNvSpPr>
              <a:spLocks noChangeShapeType="1"/>
            </p:cNvSpPr>
            <p:nvPr/>
          </p:nvSpPr>
          <p:spPr bwMode="auto">
            <a:xfrm>
              <a:off x="3382" y="1863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9" name="Line 1089"/>
            <p:cNvSpPr>
              <a:spLocks noChangeShapeType="1"/>
            </p:cNvSpPr>
            <p:nvPr/>
          </p:nvSpPr>
          <p:spPr bwMode="auto">
            <a:xfrm flipV="1">
              <a:off x="4687" y="1440"/>
              <a:ext cx="487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0" name="Line 1090"/>
            <p:cNvSpPr>
              <a:spLocks noChangeShapeType="1"/>
            </p:cNvSpPr>
            <p:nvPr/>
          </p:nvSpPr>
          <p:spPr bwMode="auto">
            <a:xfrm flipV="1">
              <a:off x="4687" y="2707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1" name="Line 1091"/>
            <p:cNvSpPr>
              <a:spLocks noChangeShapeType="1"/>
            </p:cNvSpPr>
            <p:nvPr/>
          </p:nvSpPr>
          <p:spPr bwMode="auto">
            <a:xfrm flipV="1">
              <a:off x="5174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2" name="Line 1092"/>
            <p:cNvSpPr>
              <a:spLocks noChangeShapeType="1"/>
            </p:cNvSpPr>
            <p:nvPr/>
          </p:nvSpPr>
          <p:spPr bwMode="auto">
            <a:xfrm>
              <a:off x="3868" y="1440"/>
              <a:ext cx="1" cy="12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3" name="Line 1093"/>
            <p:cNvSpPr>
              <a:spLocks noChangeShapeType="1"/>
            </p:cNvSpPr>
            <p:nvPr/>
          </p:nvSpPr>
          <p:spPr bwMode="auto">
            <a:xfrm flipH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4" name="Line 1094"/>
            <p:cNvSpPr>
              <a:spLocks noChangeShapeType="1"/>
            </p:cNvSpPr>
            <p:nvPr/>
          </p:nvSpPr>
          <p:spPr bwMode="auto">
            <a:xfrm flipV="1">
              <a:off x="3382" y="2707"/>
              <a:ext cx="486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5" name="Line 1095"/>
            <p:cNvSpPr>
              <a:spLocks noChangeShapeType="1"/>
            </p:cNvSpPr>
            <p:nvPr/>
          </p:nvSpPr>
          <p:spPr bwMode="auto">
            <a:xfrm>
              <a:off x="3868" y="2707"/>
              <a:ext cx="13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6" name="Line 1096"/>
            <p:cNvSpPr>
              <a:spLocks noChangeShapeType="1"/>
            </p:cNvSpPr>
            <p:nvPr/>
          </p:nvSpPr>
          <p:spPr bwMode="auto">
            <a:xfrm>
              <a:off x="3382" y="2497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7" name="Line 1097"/>
            <p:cNvSpPr>
              <a:spLocks noChangeShapeType="1"/>
            </p:cNvSpPr>
            <p:nvPr/>
          </p:nvSpPr>
          <p:spPr bwMode="auto">
            <a:xfrm flipV="1">
              <a:off x="4687" y="2073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8" name="Line 1098"/>
            <p:cNvSpPr>
              <a:spLocks noChangeShapeType="1"/>
            </p:cNvSpPr>
            <p:nvPr/>
          </p:nvSpPr>
          <p:spPr bwMode="auto">
            <a:xfrm>
              <a:off x="3382" y="2243"/>
              <a:ext cx="130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9" name="Line 1099"/>
            <p:cNvSpPr>
              <a:spLocks noChangeShapeType="1"/>
            </p:cNvSpPr>
            <p:nvPr/>
          </p:nvSpPr>
          <p:spPr bwMode="auto">
            <a:xfrm flipV="1">
              <a:off x="4687" y="1820"/>
              <a:ext cx="487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0" name="Line 1100"/>
            <p:cNvSpPr>
              <a:spLocks noChangeShapeType="1"/>
            </p:cNvSpPr>
            <p:nvPr/>
          </p:nvSpPr>
          <p:spPr bwMode="auto">
            <a:xfrm flipH="1">
              <a:off x="3868" y="1820"/>
              <a:ext cx="130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1" name="Line 1101"/>
            <p:cNvSpPr>
              <a:spLocks noChangeShapeType="1"/>
            </p:cNvSpPr>
            <p:nvPr/>
          </p:nvSpPr>
          <p:spPr bwMode="auto">
            <a:xfrm flipH="1">
              <a:off x="3382" y="1820"/>
              <a:ext cx="486" cy="4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2" name="Freeform 1102"/>
            <p:cNvSpPr>
              <a:spLocks/>
            </p:cNvSpPr>
            <p:nvPr/>
          </p:nvSpPr>
          <p:spPr bwMode="auto">
            <a:xfrm>
              <a:off x="3993" y="2585"/>
              <a:ext cx="41" cy="1"/>
            </a:xfrm>
            <a:custGeom>
              <a:avLst/>
              <a:gdLst>
                <a:gd name="T0" fmla="*/ 284 w 371"/>
                <a:gd name="T1" fmla="*/ 0 h 6"/>
                <a:gd name="T2" fmla="*/ 0 w 371"/>
                <a:gd name="T3" fmla="*/ 6 h 6"/>
                <a:gd name="T4" fmla="*/ 371 w 371"/>
                <a:gd name="T5" fmla="*/ 6 h 6"/>
                <a:gd name="T6" fmla="*/ 284 w 371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" h="6">
                  <a:moveTo>
                    <a:pt x="284" y="0"/>
                  </a:moveTo>
                  <a:lnTo>
                    <a:pt x="0" y="6"/>
                  </a:lnTo>
                  <a:lnTo>
                    <a:pt x="371" y="6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3" name="Freeform 1103"/>
            <p:cNvSpPr>
              <a:spLocks/>
            </p:cNvSpPr>
            <p:nvPr/>
          </p:nvSpPr>
          <p:spPr bwMode="auto">
            <a:xfrm>
              <a:off x="3993" y="2585"/>
              <a:ext cx="41" cy="1"/>
            </a:xfrm>
            <a:custGeom>
              <a:avLst/>
              <a:gdLst>
                <a:gd name="T0" fmla="*/ 284 w 371"/>
                <a:gd name="T1" fmla="*/ 0 h 6"/>
                <a:gd name="T2" fmla="*/ 0 w 371"/>
                <a:gd name="T3" fmla="*/ 6 h 6"/>
                <a:gd name="T4" fmla="*/ 371 w 371"/>
                <a:gd name="T5" fmla="*/ 6 h 6"/>
                <a:gd name="T6" fmla="*/ 284 w 371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" h="6">
                  <a:moveTo>
                    <a:pt x="284" y="0"/>
                  </a:moveTo>
                  <a:lnTo>
                    <a:pt x="0" y="6"/>
                  </a:lnTo>
                  <a:lnTo>
                    <a:pt x="371" y="6"/>
                  </a:lnTo>
                  <a:lnTo>
                    <a:pt x="284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4" name="Freeform 1104"/>
            <p:cNvSpPr>
              <a:spLocks/>
            </p:cNvSpPr>
            <p:nvPr/>
          </p:nvSpPr>
          <p:spPr bwMode="auto">
            <a:xfrm>
              <a:off x="3980" y="2586"/>
              <a:ext cx="76" cy="1"/>
            </a:xfrm>
            <a:custGeom>
              <a:avLst/>
              <a:gdLst>
                <a:gd name="T0" fmla="*/ 121 w 688"/>
                <a:gd name="T1" fmla="*/ 0 h 11"/>
                <a:gd name="T2" fmla="*/ 0 w 688"/>
                <a:gd name="T3" fmla="*/ 11 h 11"/>
                <a:gd name="T4" fmla="*/ 688 w 688"/>
                <a:gd name="T5" fmla="*/ 11 h 11"/>
                <a:gd name="T6" fmla="*/ 121 w 6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8" h="11">
                  <a:moveTo>
                    <a:pt x="121" y="0"/>
                  </a:moveTo>
                  <a:lnTo>
                    <a:pt x="0" y="11"/>
                  </a:lnTo>
                  <a:lnTo>
                    <a:pt x="688" y="11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5" name="Freeform 1105"/>
            <p:cNvSpPr>
              <a:spLocks/>
            </p:cNvSpPr>
            <p:nvPr/>
          </p:nvSpPr>
          <p:spPr bwMode="auto">
            <a:xfrm>
              <a:off x="3980" y="2586"/>
              <a:ext cx="76" cy="1"/>
            </a:xfrm>
            <a:custGeom>
              <a:avLst/>
              <a:gdLst>
                <a:gd name="T0" fmla="*/ 121 w 688"/>
                <a:gd name="T1" fmla="*/ 0 h 11"/>
                <a:gd name="T2" fmla="*/ 0 w 688"/>
                <a:gd name="T3" fmla="*/ 11 h 11"/>
                <a:gd name="T4" fmla="*/ 688 w 688"/>
                <a:gd name="T5" fmla="*/ 11 h 11"/>
                <a:gd name="T6" fmla="*/ 121 w 6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8" h="11">
                  <a:moveTo>
                    <a:pt x="121" y="0"/>
                  </a:moveTo>
                  <a:lnTo>
                    <a:pt x="0" y="11"/>
                  </a:lnTo>
                  <a:lnTo>
                    <a:pt x="688" y="11"/>
                  </a:lnTo>
                  <a:lnTo>
                    <a:pt x="12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6" name="Freeform 1106"/>
            <p:cNvSpPr>
              <a:spLocks/>
            </p:cNvSpPr>
            <p:nvPr/>
          </p:nvSpPr>
          <p:spPr bwMode="auto">
            <a:xfrm>
              <a:off x="3993" y="2586"/>
              <a:ext cx="63" cy="1"/>
            </a:xfrm>
            <a:custGeom>
              <a:avLst/>
              <a:gdLst>
                <a:gd name="T0" fmla="*/ 0 w 567"/>
                <a:gd name="T1" fmla="*/ 0 h 11"/>
                <a:gd name="T2" fmla="*/ 371 w 567"/>
                <a:gd name="T3" fmla="*/ 0 h 11"/>
                <a:gd name="T4" fmla="*/ 567 w 567"/>
                <a:gd name="T5" fmla="*/ 11 h 11"/>
                <a:gd name="T6" fmla="*/ 0 w 56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7" h="11">
                  <a:moveTo>
                    <a:pt x="0" y="0"/>
                  </a:moveTo>
                  <a:lnTo>
                    <a:pt x="371" y="0"/>
                  </a:lnTo>
                  <a:lnTo>
                    <a:pt x="56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7" name="Freeform 1107"/>
            <p:cNvSpPr>
              <a:spLocks/>
            </p:cNvSpPr>
            <p:nvPr/>
          </p:nvSpPr>
          <p:spPr bwMode="auto">
            <a:xfrm>
              <a:off x="3993" y="2586"/>
              <a:ext cx="63" cy="1"/>
            </a:xfrm>
            <a:custGeom>
              <a:avLst/>
              <a:gdLst>
                <a:gd name="T0" fmla="*/ 0 w 567"/>
                <a:gd name="T1" fmla="*/ 0 h 11"/>
                <a:gd name="T2" fmla="*/ 371 w 567"/>
                <a:gd name="T3" fmla="*/ 0 h 11"/>
                <a:gd name="T4" fmla="*/ 567 w 567"/>
                <a:gd name="T5" fmla="*/ 11 h 11"/>
                <a:gd name="T6" fmla="*/ 0 w 56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7" h="11">
                  <a:moveTo>
                    <a:pt x="0" y="0"/>
                  </a:moveTo>
                  <a:lnTo>
                    <a:pt x="371" y="0"/>
                  </a:lnTo>
                  <a:lnTo>
                    <a:pt x="56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8" name="Freeform 1108"/>
            <p:cNvSpPr>
              <a:spLocks/>
            </p:cNvSpPr>
            <p:nvPr/>
          </p:nvSpPr>
          <p:spPr bwMode="auto">
            <a:xfrm>
              <a:off x="3962" y="2587"/>
              <a:ext cx="107" cy="1"/>
            </a:xfrm>
            <a:custGeom>
              <a:avLst/>
              <a:gdLst>
                <a:gd name="T0" fmla="*/ 161 w 963"/>
                <a:gd name="T1" fmla="*/ 0 h 14"/>
                <a:gd name="T2" fmla="*/ 0 w 963"/>
                <a:gd name="T3" fmla="*/ 14 h 14"/>
                <a:gd name="T4" fmla="*/ 963 w 963"/>
                <a:gd name="T5" fmla="*/ 14 h 14"/>
                <a:gd name="T6" fmla="*/ 161 w 963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3" h="14">
                  <a:moveTo>
                    <a:pt x="161" y="0"/>
                  </a:moveTo>
                  <a:lnTo>
                    <a:pt x="0" y="14"/>
                  </a:lnTo>
                  <a:lnTo>
                    <a:pt x="963" y="1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49" name="Freeform 1109"/>
            <p:cNvSpPr>
              <a:spLocks/>
            </p:cNvSpPr>
            <p:nvPr/>
          </p:nvSpPr>
          <p:spPr bwMode="auto">
            <a:xfrm>
              <a:off x="3962" y="2587"/>
              <a:ext cx="107" cy="1"/>
            </a:xfrm>
            <a:custGeom>
              <a:avLst/>
              <a:gdLst>
                <a:gd name="T0" fmla="*/ 161 w 963"/>
                <a:gd name="T1" fmla="*/ 0 h 14"/>
                <a:gd name="T2" fmla="*/ 0 w 963"/>
                <a:gd name="T3" fmla="*/ 14 h 14"/>
                <a:gd name="T4" fmla="*/ 963 w 963"/>
                <a:gd name="T5" fmla="*/ 14 h 14"/>
                <a:gd name="T6" fmla="*/ 161 w 963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3" h="14">
                  <a:moveTo>
                    <a:pt x="161" y="0"/>
                  </a:moveTo>
                  <a:lnTo>
                    <a:pt x="0" y="14"/>
                  </a:lnTo>
                  <a:lnTo>
                    <a:pt x="963" y="14"/>
                  </a:lnTo>
                  <a:lnTo>
                    <a:pt x="1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0" name="Freeform 1110"/>
            <p:cNvSpPr>
              <a:spLocks/>
            </p:cNvSpPr>
            <p:nvPr/>
          </p:nvSpPr>
          <p:spPr bwMode="auto">
            <a:xfrm>
              <a:off x="3980" y="2587"/>
              <a:ext cx="89" cy="1"/>
            </a:xfrm>
            <a:custGeom>
              <a:avLst/>
              <a:gdLst>
                <a:gd name="T0" fmla="*/ 0 w 802"/>
                <a:gd name="T1" fmla="*/ 0 h 14"/>
                <a:gd name="T2" fmla="*/ 688 w 802"/>
                <a:gd name="T3" fmla="*/ 0 h 14"/>
                <a:gd name="T4" fmla="*/ 802 w 802"/>
                <a:gd name="T5" fmla="*/ 14 h 14"/>
                <a:gd name="T6" fmla="*/ 0 w 80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" h="14">
                  <a:moveTo>
                    <a:pt x="0" y="0"/>
                  </a:moveTo>
                  <a:lnTo>
                    <a:pt x="688" y="0"/>
                  </a:lnTo>
                  <a:lnTo>
                    <a:pt x="80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1" name="Freeform 1111"/>
            <p:cNvSpPr>
              <a:spLocks/>
            </p:cNvSpPr>
            <p:nvPr/>
          </p:nvSpPr>
          <p:spPr bwMode="auto">
            <a:xfrm>
              <a:off x="3980" y="2587"/>
              <a:ext cx="89" cy="1"/>
            </a:xfrm>
            <a:custGeom>
              <a:avLst/>
              <a:gdLst>
                <a:gd name="T0" fmla="*/ 0 w 802"/>
                <a:gd name="T1" fmla="*/ 0 h 14"/>
                <a:gd name="T2" fmla="*/ 688 w 802"/>
                <a:gd name="T3" fmla="*/ 0 h 14"/>
                <a:gd name="T4" fmla="*/ 802 w 802"/>
                <a:gd name="T5" fmla="*/ 14 h 14"/>
                <a:gd name="T6" fmla="*/ 0 w 80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" h="14">
                  <a:moveTo>
                    <a:pt x="0" y="0"/>
                  </a:moveTo>
                  <a:lnTo>
                    <a:pt x="688" y="0"/>
                  </a:lnTo>
                  <a:lnTo>
                    <a:pt x="80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2" name="Freeform 1112"/>
            <p:cNvSpPr>
              <a:spLocks/>
            </p:cNvSpPr>
            <p:nvPr/>
          </p:nvSpPr>
          <p:spPr bwMode="auto">
            <a:xfrm>
              <a:off x="3947" y="2588"/>
              <a:ext cx="140" cy="3"/>
            </a:xfrm>
            <a:custGeom>
              <a:avLst/>
              <a:gdLst>
                <a:gd name="T0" fmla="*/ 133 w 1264"/>
                <a:gd name="T1" fmla="*/ 0 h 23"/>
                <a:gd name="T2" fmla="*/ 0 w 1264"/>
                <a:gd name="T3" fmla="*/ 23 h 23"/>
                <a:gd name="T4" fmla="*/ 1264 w 1264"/>
                <a:gd name="T5" fmla="*/ 23 h 23"/>
                <a:gd name="T6" fmla="*/ 133 w 1264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4" h="23">
                  <a:moveTo>
                    <a:pt x="133" y="0"/>
                  </a:moveTo>
                  <a:lnTo>
                    <a:pt x="0" y="23"/>
                  </a:lnTo>
                  <a:lnTo>
                    <a:pt x="1264" y="2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3" name="Freeform 1113"/>
            <p:cNvSpPr>
              <a:spLocks/>
            </p:cNvSpPr>
            <p:nvPr/>
          </p:nvSpPr>
          <p:spPr bwMode="auto">
            <a:xfrm>
              <a:off x="3947" y="2588"/>
              <a:ext cx="140" cy="3"/>
            </a:xfrm>
            <a:custGeom>
              <a:avLst/>
              <a:gdLst>
                <a:gd name="T0" fmla="*/ 133 w 1264"/>
                <a:gd name="T1" fmla="*/ 0 h 23"/>
                <a:gd name="T2" fmla="*/ 0 w 1264"/>
                <a:gd name="T3" fmla="*/ 23 h 23"/>
                <a:gd name="T4" fmla="*/ 1264 w 1264"/>
                <a:gd name="T5" fmla="*/ 23 h 23"/>
                <a:gd name="T6" fmla="*/ 133 w 1264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4" h="23">
                  <a:moveTo>
                    <a:pt x="133" y="0"/>
                  </a:moveTo>
                  <a:lnTo>
                    <a:pt x="0" y="23"/>
                  </a:lnTo>
                  <a:lnTo>
                    <a:pt x="1264" y="23"/>
                  </a:lnTo>
                  <a:lnTo>
                    <a:pt x="13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4" name="Freeform 1114"/>
            <p:cNvSpPr>
              <a:spLocks/>
            </p:cNvSpPr>
            <p:nvPr/>
          </p:nvSpPr>
          <p:spPr bwMode="auto">
            <a:xfrm>
              <a:off x="3962" y="2588"/>
              <a:ext cx="125" cy="3"/>
            </a:xfrm>
            <a:custGeom>
              <a:avLst/>
              <a:gdLst>
                <a:gd name="T0" fmla="*/ 0 w 1131"/>
                <a:gd name="T1" fmla="*/ 0 h 23"/>
                <a:gd name="T2" fmla="*/ 963 w 1131"/>
                <a:gd name="T3" fmla="*/ 0 h 23"/>
                <a:gd name="T4" fmla="*/ 1131 w 1131"/>
                <a:gd name="T5" fmla="*/ 23 h 23"/>
                <a:gd name="T6" fmla="*/ 0 w 1131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1" h="23">
                  <a:moveTo>
                    <a:pt x="0" y="0"/>
                  </a:moveTo>
                  <a:lnTo>
                    <a:pt x="963" y="0"/>
                  </a:lnTo>
                  <a:lnTo>
                    <a:pt x="11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5" name="Freeform 1115"/>
            <p:cNvSpPr>
              <a:spLocks/>
            </p:cNvSpPr>
            <p:nvPr/>
          </p:nvSpPr>
          <p:spPr bwMode="auto">
            <a:xfrm>
              <a:off x="3962" y="2588"/>
              <a:ext cx="125" cy="3"/>
            </a:xfrm>
            <a:custGeom>
              <a:avLst/>
              <a:gdLst>
                <a:gd name="T0" fmla="*/ 0 w 1131"/>
                <a:gd name="T1" fmla="*/ 0 h 23"/>
                <a:gd name="T2" fmla="*/ 963 w 1131"/>
                <a:gd name="T3" fmla="*/ 0 h 23"/>
                <a:gd name="T4" fmla="*/ 1131 w 1131"/>
                <a:gd name="T5" fmla="*/ 23 h 23"/>
                <a:gd name="T6" fmla="*/ 0 w 1131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1" h="23">
                  <a:moveTo>
                    <a:pt x="0" y="0"/>
                  </a:moveTo>
                  <a:lnTo>
                    <a:pt x="963" y="0"/>
                  </a:lnTo>
                  <a:lnTo>
                    <a:pt x="1131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6" name="Freeform 1116"/>
            <p:cNvSpPr>
              <a:spLocks/>
            </p:cNvSpPr>
            <p:nvPr/>
          </p:nvSpPr>
          <p:spPr bwMode="auto">
            <a:xfrm>
              <a:off x="3931" y="2591"/>
              <a:ext cx="170" cy="2"/>
            </a:xfrm>
            <a:custGeom>
              <a:avLst/>
              <a:gdLst>
                <a:gd name="T0" fmla="*/ 148 w 1530"/>
                <a:gd name="T1" fmla="*/ 0 h 23"/>
                <a:gd name="T2" fmla="*/ 0 w 1530"/>
                <a:gd name="T3" fmla="*/ 23 h 23"/>
                <a:gd name="T4" fmla="*/ 1530 w 1530"/>
                <a:gd name="T5" fmla="*/ 23 h 23"/>
                <a:gd name="T6" fmla="*/ 148 w 1530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0" h="23">
                  <a:moveTo>
                    <a:pt x="148" y="0"/>
                  </a:moveTo>
                  <a:lnTo>
                    <a:pt x="0" y="23"/>
                  </a:lnTo>
                  <a:lnTo>
                    <a:pt x="1530" y="23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7" name="Freeform 1117"/>
            <p:cNvSpPr>
              <a:spLocks/>
            </p:cNvSpPr>
            <p:nvPr/>
          </p:nvSpPr>
          <p:spPr bwMode="auto">
            <a:xfrm>
              <a:off x="3931" y="2591"/>
              <a:ext cx="170" cy="2"/>
            </a:xfrm>
            <a:custGeom>
              <a:avLst/>
              <a:gdLst>
                <a:gd name="T0" fmla="*/ 148 w 1530"/>
                <a:gd name="T1" fmla="*/ 0 h 23"/>
                <a:gd name="T2" fmla="*/ 0 w 1530"/>
                <a:gd name="T3" fmla="*/ 23 h 23"/>
                <a:gd name="T4" fmla="*/ 1530 w 1530"/>
                <a:gd name="T5" fmla="*/ 23 h 23"/>
                <a:gd name="T6" fmla="*/ 148 w 1530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0" h="23">
                  <a:moveTo>
                    <a:pt x="148" y="0"/>
                  </a:moveTo>
                  <a:lnTo>
                    <a:pt x="0" y="23"/>
                  </a:lnTo>
                  <a:lnTo>
                    <a:pt x="1530" y="23"/>
                  </a:lnTo>
                  <a:lnTo>
                    <a:pt x="14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8" name="Freeform 1118"/>
            <p:cNvSpPr>
              <a:spLocks/>
            </p:cNvSpPr>
            <p:nvPr/>
          </p:nvSpPr>
          <p:spPr bwMode="auto">
            <a:xfrm>
              <a:off x="3947" y="2591"/>
              <a:ext cx="154" cy="2"/>
            </a:xfrm>
            <a:custGeom>
              <a:avLst/>
              <a:gdLst>
                <a:gd name="T0" fmla="*/ 0 w 1382"/>
                <a:gd name="T1" fmla="*/ 0 h 23"/>
                <a:gd name="T2" fmla="*/ 1264 w 1382"/>
                <a:gd name="T3" fmla="*/ 0 h 23"/>
                <a:gd name="T4" fmla="*/ 1382 w 1382"/>
                <a:gd name="T5" fmla="*/ 23 h 23"/>
                <a:gd name="T6" fmla="*/ 0 w 138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2" h="23">
                  <a:moveTo>
                    <a:pt x="0" y="0"/>
                  </a:moveTo>
                  <a:lnTo>
                    <a:pt x="1264" y="0"/>
                  </a:lnTo>
                  <a:lnTo>
                    <a:pt x="1382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59" name="Freeform 1119"/>
            <p:cNvSpPr>
              <a:spLocks/>
            </p:cNvSpPr>
            <p:nvPr/>
          </p:nvSpPr>
          <p:spPr bwMode="auto">
            <a:xfrm>
              <a:off x="3947" y="2591"/>
              <a:ext cx="154" cy="2"/>
            </a:xfrm>
            <a:custGeom>
              <a:avLst/>
              <a:gdLst>
                <a:gd name="T0" fmla="*/ 0 w 1382"/>
                <a:gd name="T1" fmla="*/ 0 h 23"/>
                <a:gd name="T2" fmla="*/ 1264 w 1382"/>
                <a:gd name="T3" fmla="*/ 0 h 23"/>
                <a:gd name="T4" fmla="*/ 1382 w 1382"/>
                <a:gd name="T5" fmla="*/ 23 h 23"/>
                <a:gd name="T6" fmla="*/ 0 w 138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2" h="23">
                  <a:moveTo>
                    <a:pt x="0" y="0"/>
                  </a:moveTo>
                  <a:lnTo>
                    <a:pt x="1264" y="0"/>
                  </a:lnTo>
                  <a:lnTo>
                    <a:pt x="1382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0" name="Freeform 1120"/>
            <p:cNvSpPr>
              <a:spLocks/>
            </p:cNvSpPr>
            <p:nvPr/>
          </p:nvSpPr>
          <p:spPr bwMode="auto">
            <a:xfrm>
              <a:off x="3916" y="2593"/>
              <a:ext cx="202" cy="4"/>
            </a:xfrm>
            <a:custGeom>
              <a:avLst/>
              <a:gdLst>
                <a:gd name="T0" fmla="*/ 134 w 1824"/>
                <a:gd name="T1" fmla="*/ 0 h 34"/>
                <a:gd name="T2" fmla="*/ 0 w 1824"/>
                <a:gd name="T3" fmla="*/ 34 h 34"/>
                <a:gd name="T4" fmla="*/ 1824 w 1824"/>
                <a:gd name="T5" fmla="*/ 34 h 34"/>
                <a:gd name="T6" fmla="*/ 134 w 1824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4" h="34">
                  <a:moveTo>
                    <a:pt x="134" y="0"/>
                  </a:moveTo>
                  <a:lnTo>
                    <a:pt x="0" y="34"/>
                  </a:lnTo>
                  <a:lnTo>
                    <a:pt x="1824" y="3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1" name="Freeform 1121"/>
            <p:cNvSpPr>
              <a:spLocks/>
            </p:cNvSpPr>
            <p:nvPr/>
          </p:nvSpPr>
          <p:spPr bwMode="auto">
            <a:xfrm>
              <a:off x="3916" y="2593"/>
              <a:ext cx="202" cy="4"/>
            </a:xfrm>
            <a:custGeom>
              <a:avLst/>
              <a:gdLst>
                <a:gd name="T0" fmla="*/ 134 w 1824"/>
                <a:gd name="T1" fmla="*/ 0 h 34"/>
                <a:gd name="T2" fmla="*/ 0 w 1824"/>
                <a:gd name="T3" fmla="*/ 34 h 34"/>
                <a:gd name="T4" fmla="*/ 1824 w 1824"/>
                <a:gd name="T5" fmla="*/ 34 h 34"/>
                <a:gd name="T6" fmla="*/ 134 w 1824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4" h="34">
                  <a:moveTo>
                    <a:pt x="134" y="0"/>
                  </a:moveTo>
                  <a:lnTo>
                    <a:pt x="0" y="34"/>
                  </a:lnTo>
                  <a:lnTo>
                    <a:pt x="1824" y="34"/>
                  </a:lnTo>
                  <a:lnTo>
                    <a:pt x="134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2" name="Freeform 1122"/>
            <p:cNvSpPr>
              <a:spLocks/>
            </p:cNvSpPr>
            <p:nvPr/>
          </p:nvSpPr>
          <p:spPr bwMode="auto">
            <a:xfrm>
              <a:off x="3931" y="2593"/>
              <a:ext cx="187" cy="4"/>
            </a:xfrm>
            <a:custGeom>
              <a:avLst/>
              <a:gdLst>
                <a:gd name="T0" fmla="*/ 0 w 1690"/>
                <a:gd name="T1" fmla="*/ 0 h 34"/>
                <a:gd name="T2" fmla="*/ 1530 w 1690"/>
                <a:gd name="T3" fmla="*/ 0 h 34"/>
                <a:gd name="T4" fmla="*/ 1690 w 1690"/>
                <a:gd name="T5" fmla="*/ 34 h 34"/>
                <a:gd name="T6" fmla="*/ 0 w 169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0" h="34">
                  <a:moveTo>
                    <a:pt x="0" y="0"/>
                  </a:moveTo>
                  <a:lnTo>
                    <a:pt x="1530" y="0"/>
                  </a:lnTo>
                  <a:lnTo>
                    <a:pt x="169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3" name="Freeform 1123"/>
            <p:cNvSpPr>
              <a:spLocks/>
            </p:cNvSpPr>
            <p:nvPr/>
          </p:nvSpPr>
          <p:spPr bwMode="auto">
            <a:xfrm>
              <a:off x="3931" y="2593"/>
              <a:ext cx="187" cy="4"/>
            </a:xfrm>
            <a:custGeom>
              <a:avLst/>
              <a:gdLst>
                <a:gd name="T0" fmla="*/ 0 w 1690"/>
                <a:gd name="T1" fmla="*/ 0 h 34"/>
                <a:gd name="T2" fmla="*/ 1530 w 1690"/>
                <a:gd name="T3" fmla="*/ 0 h 34"/>
                <a:gd name="T4" fmla="*/ 1690 w 1690"/>
                <a:gd name="T5" fmla="*/ 34 h 34"/>
                <a:gd name="T6" fmla="*/ 0 w 169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0" h="34">
                  <a:moveTo>
                    <a:pt x="0" y="0"/>
                  </a:moveTo>
                  <a:lnTo>
                    <a:pt x="1530" y="0"/>
                  </a:lnTo>
                  <a:lnTo>
                    <a:pt x="1690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4" name="Freeform 1124"/>
            <p:cNvSpPr>
              <a:spLocks/>
            </p:cNvSpPr>
            <p:nvPr/>
          </p:nvSpPr>
          <p:spPr bwMode="auto">
            <a:xfrm>
              <a:off x="3900" y="2597"/>
              <a:ext cx="231" cy="4"/>
            </a:xfrm>
            <a:custGeom>
              <a:avLst/>
              <a:gdLst>
                <a:gd name="T0" fmla="*/ 141 w 2083"/>
                <a:gd name="T1" fmla="*/ 0 h 34"/>
                <a:gd name="T2" fmla="*/ 0 w 2083"/>
                <a:gd name="T3" fmla="*/ 34 h 34"/>
                <a:gd name="T4" fmla="*/ 2083 w 2083"/>
                <a:gd name="T5" fmla="*/ 34 h 34"/>
                <a:gd name="T6" fmla="*/ 141 w 2083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3" h="34">
                  <a:moveTo>
                    <a:pt x="141" y="0"/>
                  </a:moveTo>
                  <a:lnTo>
                    <a:pt x="0" y="34"/>
                  </a:lnTo>
                  <a:lnTo>
                    <a:pt x="2083" y="34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5" name="Freeform 1125"/>
            <p:cNvSpPr>
              <a:spLocks/>
            </p:cNvSpPr>
            <p:nvPr/>
          </p:nvSpPr>
          <p:spPr bwMode="auto">
            <a:xfrm>
              <a:off x="3900" y="2597"/>
              <a:ext cx="231" cy="4"/>
            </a:xfrm>
            <a:custGeom>
              <a:avLst/>
              <a:gdLst>
                <a:gd name="T0" fmla="*/ 141 w 2083"/>
                <a:gd name="T1" fmla="*/ 0 h 34"/>
                <a:gd name="T2" fmla="*/ 0 w 2083"/>
                <a:gd name="T3" fmla="*/ 34 h 34"/>
                <a:gd name="T4" fmla="*/ 2083 w 2083"/>
                <a:gd name="T5" fmla="*/ 34 h 34"/>
                <a:gd name="T6" fmla="*/ 141 w 2083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3" h="34">
                  <a:moveTo>
                    <a:pt x="141" y="0"/>
                  </a:moveTo>
                  <a:lnTo>
                    <a:pt x="0" y="34"/>
                  </a:lnTo>
                  <a:lnTo>
                    <a:pt x="2083" y="34"/>
                  </a:lnTo>
                  <a:lnTo>
                    <a:pt x="14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6" name="Freeform 1126"/>
            <p:cNvSpPr>
              <a:spLocks/>
            </p:cNvSpPr>
            <p:nvPr/>
          </p:nvSpPr>
          <p:spPr bwMode="auto">
            <a:xfrm>
              <a:off x="3916" y="2597"/>
              <a:ext cx="215" cy="4"/>
            </a:xfrm>
            <a:custGeom>
              <a:avLst/>
              <a:gdLst>
                <a:gd name="T0" fmla="*/ 0 w 1942"/>
                <a:gd name="T1" fmla="*/ 0 h 34"/>
                <a:gd name="T2" fmla="*/ 1824 w 1942"/>
                <a:gd name="T3" fmla="*/ 0 h 34"/>
                <a:gd name="T4" fmla="*/ 1942 w 1942"/>
                <a:gd name="T5" fmla="*/ 34 h 34"/>
                <a:gd name="T6" fmla="*/ 0 w 1942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2" h="34">
                  <a:moveTo>
                    <a:pt x="0" y="0"/>
                  </a:moveTo>
                  <a:lnTo>
                    <a:pt x="1824" y="0"/>
                  </a:lnTo>
                  <a:lnTo>
                    <a:pt x="1942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7" name="Freeform 1127"/>
            <p:cNvSpPr>
              <a:spLocks/>
            </p:cNvSpPr>
            <p:nvPr/>
          </p:nvSpPr>
          <p:spPr bwMode="auto">
            <a:xfrm>
              <a:off x="3916" y="2597"/>
              <a:ext cx="215" cy="4"/>
            </a:xfrm>
            <a:custGeom>
              <a:avLst/>
              <a:gdLst>
                <a:gd name="T0" fmla="*/ 0 w 1942"/>
                <a:gd name="T1" fmla="*/ 0 h 34"/>
                <a:gd name="T2" fmla="*/ 1824 w 1942"/>
                <a:gd name="T3" fmla="*/ 0 h 34"/>
                <a:gd name="T4" fmla="*/ 1942 w 1942"/>
                <a:gd name="T5" fmla="*/ 34 h 34"/>
                <a:gd name="T6" fmla="*/ 0 w 1942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2" h="34">
                  <a:moveTo>
                    <a:pt x="0" y="0"/>
                  </a:moveTo>
                  <a:lnTo>
                    <a:pt x="1824" y="0"/>
                  </a:lnTo>
                  <a:lnTo>
                    <a:pt x="1942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8" name="Freeform 1128"/>
            <p:cNvSpPr>
              <a:spLocks/>
            </p:cNvSpPr>
            <p:nvPr/>
          </p:nvSpPr>
          <p:spPr bwMode="auto">
            <a:xfrm>
              <a:off x="3885" y="2601"/>
              <a:ext cx="264" cy="5"/>
            </a:xfrm>
            <a:custGeom>
              <a:avLst/>
              <a:gdLst>
                <a:gd name="T0" fmla="*/ 135 w 2372"/>
                <a:gd name="T1" fmla="*/ 0 h 44"/>
                <a:gd name="T2" fmla="*/ 0 w 2372"/>
                <a:gd name="T3" fmla="*/ 44 h 44"/>
                <a:gd name="T4" fmla="*/ 2372 w 2372"/>
                <a:gd name="T5" fmla="*/ 44 h 44"/>
                <a:gd name="T6" fmla="*/ 135 w 2372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2" h="44">
                  <a:moveTo>
                    <a:pt x="135" y="0"/>
                  </a:moveTo>
                  <a:lnTo>
                    <a:pt x="0" y="44"/>
                  </a:lnTo>
                  <a:lnTo>
                    <a:pt x="2372" y="4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9" name="Freeform 1129"/>
            <p:cNvSpPr>
              <a:spLocks/>
            </p:cNvSpPr>
            <p:nvPr/>
          </p:nvSpPr>
          <p:spPr bwMode="auto">
            <a:xfrm>
              <a:off x="3885" y="2601"/>
              <a:ext cx="264" cy="5"/>
            </a:xfrm>
            <a:custGeom>
              <a:avLst/>
              <a:gdLst>
                <a:gd name="T0" fmla="*/ 135 w 2372"/>
                <a:gd name="T1" fmla="*/ 0 h 44"/>
                <a:gd name="T2" fmla="*/ 0 w 2372"/>
                <a:gd name="T3" fmla="*/ 44 h 44"/>
                <a:gd name="T4" fmla="*/ 2372 w 2372"/>
                <a:gd name="T5" fmla="*/ 44 h 44"/>
                <a:gd name="T6" fmla="*/ 135 w 2372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2" h="44">
                  <a:moveTo>
                    <a:pt x="135" y="0"/>
                  </a:moveTo>
                  <a:lnTo>
                    <a:pt x="0" y="44"/>
                  </a:lnTo>
                  <a:lnTo>
                    <a:pt x="2372" y="44"/>
                  </a:lnTo>
                  <a:lnTo>
                    <a:pt x="13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0" name="Freeform 1130"/>
            <p:cNvSpPr>
              <a:spLocks/>
            </p:cNvSpPr>
            <p:nvPr/>
          </p:nvSpPr>
          <p:spPr bwMode="auto">
            <a:xfrm>
              <a:off x="3900" y="2601"/>
              <a:ext cx="249" cy="5"/>
            </a:xfrm>
            <a:custGeom>
              <a:avLst/>
              <a:gdLst>
                <a:gd name="T0" fmla="*/ 0 w 2237"/>
                <a:gd name="T1" fmla="*/ 0 h 44"/>
                <a:gd name="T2" fmla="*/ 2083 w 2237"/>
                <a:gd name="T3" fmla="*/ 0 h 44"/>
                <a:gd name="T4" fmla="*/ 2237 w 2237"/>
                <a:gd name="T5" fmla="*/ 44 h 44"/>
                <a:gd name="T6" fmla="*/ 0 w 2237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37" h="44">
                  <a:moveTo>
                    <a:pt x="0" y="0"/>
                  </a:moveTo>
                  <a:lnTo>
                    <a:pt x="2083" y="0"/>
                  </a:lnTo>
                  <a:lnTo>
                    <a:pt x="2237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1" name="Freeform 1131"/>
            <p:cNvSpPr>
              <a:spLocks/>
            </p:cNvSpPr>
            <p:nvPr/>
          </p:nvSpPr>
          <p:spPr bwMode="auto">
            <a:xfrm>
              <a:off x="3900" y="2601"/>
              <a:ext cx="249" cy="5"/>
            </a:xfrm>
            <a:custGeom>
              <a:avLst/>
              <a:gdLst>
                <a:gd name="T0" fmla="*/ 0 w 2237"/>
                <a:gd name="T1" fmla="*/ 0 h 44"/>
                <a:gd name="T2" fmla="*/ 2083 w 2237"/>
                <a:gd name="T3" fmla="*/ 0 h 44"/>
                <a:gd name="T4" fmla="*/ 2237 w 2237"/>
                <a:gd name="T5" fmla="*/ 44 h 44"/>
                <a:gd name="T6" fmla="*/ 0 w 2237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37" h="44">
                  <a:moveTo>
                    <a:pt x="0" y="0"/>
                  </a:moveTo>
                  <a:lnTo>
                    <a:pt x="2083" y="0"/>
                  </a:lnTo>
                  <a:lnTo>
                    <a:pt x="2237" y="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2" name="Freeform 1132"/>
            <p:cNvSpPr>
              <a:spLocks/>
            </p:cNvSpPr>
            <p:nvPr/>
          </p:nvSpPr>
          <p:spPr bwMode="auto">
            <a:xfrm>
              <a:off x="3870" y="2606"/>
              <a:ext cx="292" cy="5"/>
            </a:xfrm>
            <a:custGeom>
              <a:avLst/>
              <a:gdLst>
                <a:gd name="T0" fmla="*/ 134 w 2624"/>
                <a:gd name="T1" fmla="*/ 0 h 44"/>
                <a:gd name="T2" fmla="*/ 0 w 2624"/>
                <a:gd name="T3" fmla="*/ 44 h 44"/>
                <a:gd name="T4" fmla="*/ 2624 w 2624"/>
                <a:gd name="T5" fmla="*/ 44 h 44"/>
                <a:gd name="T6" fmla="*/ 134 w 262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4" h="44">
                  <a:moveTo>
                    <a:pt x="134" y="0"/>
                  </a:moveTo>
                  <a:lnTo>
                    <a:pt x="0" y="44"/>
                  </a:lnTo>
                  <a:lnTo>
                    <a:pt x="2624" y="4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3" name="Freeform 1133"/>
            <p:cNvSpPr>
              <a:spLocks/>
            </p:cNvSpPr>
            <p:nvPr/>
          </p:nvSpPr>
          <p:spPr bwMode="auto">
            <a:xfrm>
              <a:off x="3870" y="2606"/>
              <a:ext cx="292" cy="5"/>
            </a:xfrm>
            <a:custGeom>
              <a:avLst/>
              <a:gdLst>
                <a:gd name="T0" fmla="*/ 134 w 2624"/>
                <a:gd name="T1" fmla="*/ 0 h 44"/>
                <a:gd name="T2" fmla="*/ 0 w 2624"/>
                <a:gd name="T3" fmla="*/ 44 h 44"/>
                <a:gd name="T4" fmla="*/ 2624 w 2624"/>
                <a:gd name="T5" fmla="*/ 44 h 44"/>
                <a:gd name="T6" fmla="*/ 134 w 262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4" h="44">
                  <a:moveTo>
                    <a:pt x="134" y="0"/>
                  </a:moveTo>
                  <a:lnTo>
                    <a:pt x="0" y="44"/>
                  </a:lnTo>
                  <a:lnTo>
                    <a:pt x="2624" y="44"/>
                  </a:lnTo>
                  <a:lnTo>
                    <a:pt x="134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4" name="Freeform 1134"/>
            <p:cNvSpPr>
              <a:spLocks/>
            </p:cNvSpPr>
            <p:nvPr/>
          </p:nvSpPr>
          <p:spPr bwMode="auto">
            <a:xfrm>
              <a:off x="3885" y="2606"/>
              <a:ext cx="277" cy="5"/>
            </a:xfrm>
            <a:custGeom>
              <a:avLst/>
              <a:gdLst>
                <a:gd name="T0" fmla="*/ 0 w 2490"/>
                <a:gd name="T1" fmla="*/ 0 h 44"/>
                <a:gd name="T2" fmla="*/ 2372 w 2490"/>
                <a:gd name="T3" fmla="*/ 0 h 44"/>
                <a:gd name="T4" fmla="*/ 2490 w 2490"/>
                <a:gd name="T5" fmla="*/ 44 h 44"/>
                <a:gd name="T6" fmla="*/ 0 w 2490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90" h="44">
                  <a:moveTo>
                    <a:pt x="0" y="0"/>
                  </a:moveTo>
                  <a:lnTo>
                    <a:pt x="2372" y="0"/>
                  </a:lnTo>
                  <a:lnTo>
                    <a:pt x="249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5" name="Freeform 1135"/>
            <p:cNvSpPr>
              <a:spLocks/>
            </p:cNvSpPr>
            <p:nvPr/>
          </p:nvSpPr>
          <p:spPr bwMode="auto">
            <a:xfrm>
              <a:off x="3885" y="2606"/>
              <a:ext cx="277" cy="5"/>
            </a:xfrm>
            <a:custGeom>
              <a:avLst/>
              <a:gdLst>
                <a:gd name="T0" fmla="*/ 0 w 2490"/>
                <a:gd name="T1" fmla="*/ 0 h 44"/>
                <a:gd name="T2" fmla="*/ 2372 w 2490"/>
                <a:gd name="T3" fmla="*/ 0 h 44"/>
                <a:gd name="T4" fmla="*/ 2490 w 2490"/>
                <a:gd name="T5" fmla="*/ 44 h 44"/>
                <a:gd name="T6" fmla="*/ 0 w 2490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90" h="44">
                  <a:moveTo>
                    <a:pt x="0" y="0"/>
                  </a:moveTo>
                  <a:lnTo>
                    <a:pt x="2372" y="0"/>
                  </a:lnTo>
                  <a:lnTo>
                    <a:pt x="2490" y="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6" name="Freeform 1136"/>
            <p:cNvSpPr>
              <a:spLocks/>
            </p:cNvSpPr>
            <p:nvPr/>
          </p:nvSpPr>
          <p:spPr bwMode="auto">
            <a:xfrm>
              <a:off x="3855" y="2611"/>
              <a:ext cx="323" cy="6"/>
            </a:xfrm>
            <a:custGeom>
              <a:avLst/>
              <a:gdLst>
                <a:gd name="T0" fmla="*/ 133 w 2904"/>
                <a:gd name="T1" fmla="*/ 0 h 54"/>
                <a:gd name="T2" fmla="*/ 0 w 2904"/>
                <a:gd name="T3" fmla="*/ 54 h 54"/>
                <a:gd name="T4" fmla="*/ 2904 w 2904"/>
                <a:gd name="T5" fmla="*/ 54 h 54"/>
                <a:gd name="T6" fmla="*/ 133 w 2904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04" h="54">
                  <a:moveTo>
                    <a:pt x="133" y="0"/>
                  </a:moveTo>
                  <a:lnTo>
                    <a:pt x="0" y="54"/>
                  </a:lnTo>
                  <a:lnTo>
                    <a:pt x="2904" y="54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7" name="Freeform 1137"/>
            <p:cNvSpPr>
              <a:spLocks/>
            </p:cNvSpPr>
            <p:nvPr/>
          </p:nvSpPr>
          <p:spPr bwMode="auto">
            <a:xfrm>
              <a:off x="3855" y="2611"/>
              <a:ext cx="323" cy="6"/>
            </a:xfrm>
            <a:custGeom>
              <a:avLst/>
              <a:gdLst>
                <a:gd name="T0" fmla="*/ 133 w 2904"/>
                <a:gd name="T1" fmla="*/ 0 h 54"/>
                <a:gd name="T2" fmla="*/ 0 w 2904"/>
                <a:gd name="T3" fmla="*/ 54 h 54"/>
                <a:gd name="T4" fmla="*/ 2904 w 2904"/>
                <a:gd name="T5" fmla="*/ 54 h 54"/>
                <a:gd name="T6" fmla="*/ 133 w 2904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04" h="54">
                  <a:moveTo>
                    <a:pt x="133" y="0"/>
                  </a:moveTo>
                  <a:lnTo>
                    <a:pt x="0" y="54"/>
                  </a:lnTo>
                  <a:lnTo>
                    <a:pt x="2904" y="54"/>
                  </a:lnTo>
                  <a:lnTo>
                    <a:pt x="13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8" name="Freeform 1138"/>
            <p:cNvSpPr>
              <a:spLocks/>
            </p:cNvSpPr>
            <p:nvPr/>
          </p:nvSpPr>
          <p:spPr bwMode="auto">
            <a:xfrm>
              <a:off x="3870" y="2611"/>
              <a:ext cx="308" cy="6"/>
            </a:xfrm>
            <a:custGeom>
              <a:avLst/>
              <a:gdLst>
                <a:gd name="T0" fmla="*/ 0 w 2771"/>
                <a:gd name="T1" fmla="*/ 0 h 54"/>
                <a:gd name="T2" fmla="*/ 2624 w 2771"/>
                <a:gd name="T3" fmla="*/ 0 h 54"/>
                <a:gd name="T4" fmla="*/ 2771 w 2771"/>
                <a:gd name="T5" fmla="*/ 54 h 54"/>
                <a:gd name="T6" fmla="*/ 0 w 2771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1" h="54">
                  <a:moveTo>
                    <a:pt x="0" y="0"/>
                  </a:moveTo>
                  <a:lnTo>
                    <a:pt x="2624" y="0"/>
                  </a:lnTo>
                  <a:lnTo>
                    <a:pt x="2771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79" name="Freeform 1139"/>
            <p:cNvSpPr>
              <a:spLocks/>
            </p:cNvSpPr>
            <p:nvPr/>
          </p:nvSpPr>
          <p:spPr bwMode="auto">
            <a:xfrm>
              <a:off x="3870" y="2611"/>
              <a:ext cx="308" cy="6"/>
            </a:xfrm>
            <a:custGeom>
              <a:avLst/>
              <a:gdLst>
                <a:gd name="T0" fmla="*/ 0 w 2771"/>
                <a:gd name="T1" fmla="*/ 0 h 54"/>
                <a:gd name="T2" fmla="*/ 2624 w 2771"/>
                <a:gd name="T3" fmla="*/ 0 h 54"/>
                <a:gd name="T4" fmla="*/ 2771 w 2771"/>
                <a:gd name="T5" fmla="*/ 54 h 54"/>
                <a:gd name="T6" fmla="*/ 0 w 2771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1" h="54">
                  <a:moveTo>
                    <a:pt x="0" y="0"/>
                  </a:moveTo>
                  <a:lnTo>
                    <a:pt x="2624" y="0"/>
                  </a:lnTo>
                  <a:lnTo>
                    <a:pt x="2771" y="5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0" name="Freeform 1140"/>
            <p:cNvSpPr>
              <a:spLocks/>
            </p:cNvSpPr>
            <p:nvPr/>
          </p:nvSpPr>
          <p:spPr bwMode="auto">
            <a:xfrm>
              <a:off x="3841" y="2617"/>
              <a:ext cx="350" cy="6"/>
            </a:xfrm>
            <a:custGeom>
              <a:avLst/>
              <a:gdLst>
                <a:gd name="T0" fmla="*/ 128 w 3148"/>
                <a:gd name="T1" fmla="*/ 0 h 53"/>
                <a:gd name="T2" fmla="*/ 0 w 3148"/>
                <a:gd name="T3" fmla="*/ 53 h 53"/>
                <a:gd name="T4" fmla="*/ 3148 w 3148"/>
                <a:gd name="T5" fmla="*/ 53 h 53"/>
                <a:gd name="T6" fmla="*/ 128 w 3148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48" h="53">
                  <a:moveTo>
                    <a:pt x="128" y="0"/>
                  </a:moveTo>
                  <a:lnTo>
                    <a:pt x="0" y="53"/>
                  </a:lnTo>
                  <a:lnTo>
                    <a:pt x="3148" y="5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1" name="Freeform 1141"/>
            <p:cNvSpPr>
              <a:spLocks/>
            </p:cNvSpPr>
            <p:nvPr/>
          </p:nvSpPr>
          <p:spPr bwMode="auto">
            <a:xfrm>
              <a:off x="3841" y="2617"/>
              <a:ext cx="350" cy="6"/>
            </a:xfrm>
            <a:custGeom>
              <a:avLst/>
              <a:gdLst>
                <a:gd name="T0" fmla="*/ 128 w 3148"/>
                <a:gd name="T1" fmla="*/ 0 h 53"/>
                <a:gd name="T2" fmla="*/ 0 w 3148"/>
                <a:gd name="T3" fmla="*/ 53 h 53"/>
                <a:gd name="T4" fmla="*/ 3148 w 3148"/>
                <a:gd name="T5" fmla="*/ 53 h 53"/>
                <a:gd name="T6" fmla="*/ 128 w 3148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48" h="53">
                  <a:moveTo>
                    <a:pt x="128" y="0"/>
                  </a:moveTo>
                  <a:lnTo>
                    <a:pt x="0" y="53"/>
                  </a:lnTo>
                  <a:lnTo>
                    <a:pt x="3148" y="53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2" name="Freeform 1142"/>
            <p:cNvSpPr>
              <a:spLocks/>
            </p:cNvSpPr>
            <p:nvPr/>
          </p:nvSpPr>
          <p:spPr bwMode="auto">
            <a:xfrm>
              <a:off x="3855" y="2617"/>
              <a:ext cx="336" cy="6"/>
            </a:xfrm>
            <a:custGeom>
              <a:avLst/>
              <a:gdLst>
                <a:gd name="T0" fmla="*/ 0 w 3020"/>
                <a:gd name="T1" fmla="*/ 0 h 53"/>
                <a:gd name="T2" fmla="*/ 2904 w 3020"/>
                <a:gd name="T3" fmla="*/ 0 h 53"/>
                <a:gd name="T4" fmla="*/ 3020 w 3020"/>
                <a:gd name="T5" fmla="*/ 53 h 53"/>
                <a:gd name="T6" fmla="*/ 0 w 3020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20" h="53">
                  <a:moveTo>
                    <a:pt x="0" y="0"/>
                  </a:moveTo>
                  <a:lnTo>
                    <a:pt x="2904" y="0"/>
                  </a:lnTo>
                  <a:lnTo>
                    <a:pt x="3020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3" name="Freeform 1143"/>
            <p:cNvSpPr>
              <a:spLocks/>
            </p:cNvSpPr>
            <p:nvPr/>
          </p:nvSpPr>
          <p:spPr bwMode="auto">
            <a:xfrm>
              <a:off x="3855" y="2617"/>
              <a:ext cx="336" cy="6"/>
            </a:xfrm>
            <a:custGeom>
              <a:avLst/>
              <a:gdLst>
                <a:gd name="T0" fmla="*/ 0 w 3020"/>
                <a:gd name="T1" fmla="*/ 0 h 53"/>
                <a:gd name="T2" fmla="*/ 2904 w 3020"/>
                <a:gd name="T3" fmla="*/ 0 h 53"/>
                <a:gd name="T4" fmla="*/ 3020 w 3020"/>
                <a:gd name="T5" fmla="*/ 53 h 53"/>
                <a:gd name="T6" fmla="*/ 0 w 3020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20" h="53">
                  <a:moveTo>
                    <a:pt x="0" y="0"/>
                  </a:moveTo>
                  <a:lnTo>
                    <a:pt x="2904" y="0"/>
                  </a:lnTo>
                  <a:lnTo>
                    <a:pt x="3020" y="5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4" name="Freeform 1144"/>
            <p:cNvSpPr>
              <a:spLocks/>
            </p:cNvSpPr>
            <p:nvPr/>
          </p:nvSpPr>
          <p:spPr bwMode="auto">
            <a:xfrm>
              <a:off x="3839" y="2623"/>
              <a:ext cx="354" cy="1"/>
            </a:xfrm>
            <a:custGeom>
              <a:avLst/>
              <a:gdLst>
                <a:gd name="T0" fmla="*/ 18 w 3185"/>
                <a:gd name="T1" fmla="*/ 0 h 9"/>
                <a:gd name="T2" fmla="*/ 0 w 3185"/>
                <a:gd name="T3" fmla="*/ 9 h 9"/>
                <a:gd name="T4" fmla="*/ 3185 w 3185"/>
                <a:gd name="T5" fmla="*/ 9 h 9"/>
                <a:gd name="T6" fmla="*/ 18 w 318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5" h="9">
                  <a:moveTo>
                    <a:pt x="18" y="0"/>
                  </a:moveTo>
                  <a:lnTo>
                    <a:pt x="0" y="9"/>
                  </a:lnTo>
                  <a:lnTo>
                    <a:pt x="3185" y="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5" name="Freeform 1145"/>
            <p:cNvSpPr>
              <a:spLocks/>
            </p:cNvSpPr>
            <p:nvPr/>
          </p:nvSpPr>
          <p:spPr bwMode="auto">
            <a:xfrm>
              <a:off x="3839" y="2623"/>
              <a:ext cx="354" cy="1"/>
            </a:xfrm>
            <a:custGeom>
              <a:avLst/>
              <a:gdLst>
                <a:gd name="T0" fmla="*/ 18 w 3185"/>
                <a:gd name="T1" fmla="*/ 0 h 9"/>
                <a:gd name="T2" fmla="*/ 0 w 3185"/>
                <a:gd name="T3" fmla="*/ 9 h 9"/>
                <a:gd name="T4" fmla="*/ 3185 w 3185"/>
                <a:gd name="T5" fmla="*/ 9 h 9"/>
                <a:gd name="T6" fmla="*/ 18 w 318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5" h="9">
                  <a:moveTo>
                    <a:pt x="18" y="0"/>
                  </a:moveTo>
                  <a:lnTo>
                    <a:pt x="0" y="9"/>
                  </a:lnTo>
                  <a:lnTo>
                    <a:pt x="3185" y="9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6" name="Freeform 1146"/>
            <p:cNvSpPr>
              <a:spLocks/>
            </p:cNvSpPr>
            <p:nvPr/>
          </p:nvSpPr>
          <p:spPr bwMode="auto">
            <a:xfrm>
              <a:off x="3841" y="2623"/>
              <a:ext cx="352" cy="1"/>
            </a:xfrm>
            <a:custGeom>
              <a:avLst/>
              <a:gdLst>
                <a:gd name="T0" fmla="*/ 0 w 3167"/>
                <a:gd name="T1" fmla="*/ 0 h 9"/>
                <a:gd name="T2" fmla="*/ 3148 w 3167"/>
                <a:gd name="T3" fmla="*/ 0 h 9"/>
                <a:gd name="T4" fmla="*/ 3167 w 3167"/>
                <a:gd name="T5" fmla="*/ 9 h 9"/>
                <a:gd name="T6" fmla="*/ 0 w 316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7" h="9">
                  <a:moveTo>
                    <a:pt x="0" y="0"/>
                  </a:moveTo>
                  <a:lnTo>
                    <a:pt x="3148" y="0"/>
                  </a:lnTo>
                  <a:lnTo>
                    <a:pt x="316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7" name="Freeform 1147"/>
            <p:cNvSpPr>
              <a:spLocks/>
            </p:cNvSpPr>
            <p:nvPr/>
          </p:nvSpPr>
          <p:spPr bwMode="auto">
            <a:xfrm>
              <a:off x="3841" y="2623"/>
              <a:ext cx="352" cy="1"/>
            </a:xfrm>
            <a:custGeom>
              <a:avLst/>
              <a:gdLst>
                <a:gd name="T0" fmla="*/ 0 w 3167"/>
                <a:gd name="T1" fmla="*/ 0 h 9"/>
                <a:gd name="T2" fmla="*/ 3148 w 3167"/>
                <a:gd name="T3" fmla="*/ 0 h 9"/>
                <a:gd name="T4" fmla="*/ 3167 w 3167"/>
                <a:gd name="T5" fmla="*/ 9 h 9"/>
                <a:gd name="T6" fmla="*/ 0 w 316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67" h="9">
                  <a:moveTo>
                    <a:pt x="0" y="0"/>
                  </a:moveTo>
                  <a:lnTo>
                    <a:pt x="3148" y="0"/>
                  </a:lnTo>
                  <a:lnTo>
                    <a:pt x="316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8" name="Freeform 1148"/>
            <p:cNvSpPr>
              <a:spLocks/>
            </p:cNvSpPr>
            <p:nvPr/>
          </p:nvSpPr>
          <p:spPr bwMode="auto">
            <a:xfrm>
              <a:off x="3838" y="2624"/>
              <a:ext cx="356" cy="1"/>
            </a:xfrm>
            <a:custGeom>
              <a:avLst/>
              <a:gdLst>
                <a:gd name="T0" fmla="*/ 8 w 3202"/>
                <a:gd name="T1" fmla="*/ 0 h 4"/>
                <a:gd name="T2" fmla="*/ 0 w 3202"/>
                <a:gd name="T3" fmla="*/ 4 h 4"/>
                <a:gd name="T4" fmla="*/ 3202 w 3202"/>
                <a:gd name="T5" fmla="*/ 4 h 4"/>
                <a:gd name="T6" fmla="*/ 8 w 320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02" h="4">
                  <a:moveTo>
                    <a:pt x="8" y="0"/>
                  </a:moveTo>
                  <a:lnTo>
                    <a:pt x="0" y="4"/>
                  </a:lnTo>
                  <a:lnTo>
                    <a:pt x="320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89" name="Freeform 1149"/>
            <p:cNvSpPr>
              <a:spLocks/>
            </p:cNvSpPr>
            <p:nvPr/>
          </p:nvSpPr>
          <p:spPr bwMode="auto">
            <a:xfrm>
              <a:off x="3838" y="2624"/>
              <a:ext cx="356" cy="1"/>
            </a:xfrm>
            <a:custGeom>
              <a:avLst/>
              <a:gdLst>
                <a:gd name="T0" fmla="*/ 8 w 3202"/>
                <a:gd name="T1" fmla="*/ 0 h 4"/>
                <a:gd name="T2" fmla="*/ 0 w 3202"/>
                <a:gd name="T3" fmla="*/ 4 h 4"/>
                <a:gd name="T4" fmla="*/ 3202 w 3202"/>
                <a:gd name="T5" fmla="*/ 4 h 4"/>
                <a:gd name="T6" fmla="*/ 8 w 320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02" h="4">
                  <a:moveTo>
                    <a:pt x="8" y="0"/>
                  </a:moveTo>
                  <a:lnTo>
                    <a:pt x="0" y="4"/>
                  </a:lnTo>
                  <a:lnTo>
                    <a:pt x="3202" y="4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0" name="Freeform 1150"/>
            <p:cNvSpPr>
              <a:spLocks/>
            </p:cNvSpPr>
            <p:nvPr/>
          </p:nvSpPr>
          <p:spPr bwMode="auto">
            <a:xfrm>
              <a:off x="3839" y="2624"/>
              <a:ext cx="355" cy="1"/>
            </a:xfrm>
            <a:custGeom>
              <a:avLst/>
              <a:gdLst>
                <a:gd name="T0" fmla="*/ 0 w 3194"/>
                <a:gd name="T1" fmla="*/ 0 h 4"/>
                <a:gd name="T2" fmla="*/ 3185 w 3194"/>
                <a:gd name="T3" fmla="*/ 0 h 4"/>
                <a:gd name="T4" fmla="*/ 3194 w 3194"/>
                <a:gd name="T5" fmla="*/ 4 h 4"/>
                <a:gd name="T6" fmla="*/ 0 w 319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94" h="4">
                  <a:moveTo>
                    <a:pt x="0" y="0"/>
                  </a:moveTo>
                  <a:lnTo>
                    <a:pt x="3185" y="0"/>
                  </a:lnTo>
                  <a:lnTo>
                    <a:pt x="3194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1" name="Freeform 1151"/>
            <p:cNvSpPr>
              <a:spLocks/>
            </p:cNvSpPr>
            <p:nvPr/>
          </p:nvSpPr>
          <p:spPr bwMode="auto">
            <a:xfrm>
              <a:off x="3839" y="2624"/>
              <a:ext cx="355" cy="1"/>
            </a:xfrm>
            <a:custGeom>
              <a:avLst/>
              <a:gdLst>
                <a:gd name="T0" fmla="*/ 0 w 3194"/>
                <a:gd name="T1" fmla="*/ 0 h 4"/>
                <a:gd name="T2" fmla="*/ 3185 w 3194"/>
                <a:gd name="T3" fmla="*/ 0 h 4"/>
                <a:gd name="T4" fmla="*/ 3194 w 3194"/>
                <a:gd name="T5" fmla="*/ 4 h 4"/>
                <a:gd name="T6" fmla="*/ 0 w 319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94" h="4">
                  <a:moveTo>
                    <a:pt x="0" y="0"/>
                  </a:moveTo>
                  <a:lnTo>
                    <a:pt x="3185" y="0"/>
                  </a:lnTo>
                  <a:lnTo>
                    <a:pt x="3194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2" name="Freeform 1152"/>
            <p:cNvSpPr>
              <a:spLocks/>
            </p:cNvSpPr>
            <p:nvPr/>
          </p:nvSpPr>
          <p:spPr bwMode="auto">
            <a:xfrm>
              <a:off x="4357" y="2624"/>
              <a:ext cx="25" cy="1"/>
            </a:xfrm>
            <a:custGeom>
              <a:avLst/>
              <a:gdLst>
                <a:gd name="T0" fmla="*/ 190 w 230"/>
                <a:gd name="T1" fmla="*/ 0 h 4"/>
                <a:gd name="T2" fmla="*/ 0 w 230"/>
                <a:gd name="T3" fmla="*/ 4 h 4"/>
                <a:gd name="T4" fmla="*/ 230 w 230"/>
                <a:gd name="T5" fmla="*/ 4 h 4"/>
                <a:gd name="T6" fmla="*/ 190 w 230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" h="4">
                  <a:moveTo>
                    <a:pt x="190" y="0"/>
                  </a:moveTo>
                  <a:lnTo>
                    <a:pt x="0" y="4"/>
                  </a:lnTo>
                  <a:lnTo>
                    <a:pt x="230" y="4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3" name="Freeform 1153"/>
            <p:cNvSpPr>
              <a:spLocks/>
            </p:cNvSpPr>
            <p:nvPr/>
          </p:nvSpPr>
          <p:spPr bwMode="auto">
            <a:xfrm>
              <a:off x="4357" y="2624"/>
              <a:ext cx="25" cy="1"/>
            </a:xfrm>
            <a:custGeom>
              <a:avLst/>
              <a:gdLst>
                <a:gd name="T0" fmla="*/ 190 w 230"/>
                <a:gd name="T1" fmla="*/ 0 h 4"/>
                <a:gd name="T2" fmla="*/ 0 w 230"/>
                <a:gd name="T3" fmla="*/ 4 h 4"/>
                <a:gd name="T4" fmla="*/ 230 w 230"/>
                <a:gd name="T5" fmla="*/ 4 h 4"/>
                <a:gd name="T6" fmla="*/ 190 w 230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" h="4">
                  <a:moveTo>
                    <a:pt x="190" y="0"/>
                  </a:moveTo>
                  <a:lnTo>
                    <a:pt x="0" y="4"/>
                  </a:lnTo>
                  <a:lnTo>
                    <a:pt x="230" y="4"/>
                  </a:lnTo>
                  <a:lnTo>
                    <a:pt x="19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4" name="Freeform 1154"/>
            <p:cNvSpPr>
              <a:spLocks/>
            </p:cNvSpPr>
            <p:nvPr/>
          </p:nvSpPr>
          <p:spPr bwMode="auto">
            <a:xfrm>
              <a:off x="3835" y="2624"/>
              <a:ext cx="362" cy="2"/>
            </a:xfrm>
            <a:custGeom>
              <a:avLst/>
              <a:gdLst>
                <a:gd name="T0" fmla="*/ 29 w 3262"/>
                <a:gd name="T1" fmla="*/ 0 h 15"/>
                <a:gd name="T2" fmla="*/ 0 w 3262"/>
                <a:gd name="T3" fmla="*/ 15 h 15"/>
                <a:gd name="T4" fmla="*/ 3262 w 3262"/>
                <a:gd name="T5" fmla="*/ 15 h 15"/>
                <a:gd name="T6" fmla="*/ 29 w 3262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2" h="15">
                  <a:moveTo>
                    <a:pt x="29" y="0"/>
                  </a:moveTo>
                  <a:lnTo>
                    <a:pt x="0" y="15"/>
                  </a:lnTo>
                  <a:lnTo>
                    <a:pt x="3262" y="1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5" name="Freeform 1155"/>
            <p:cNvSpPr>
              <a:spLocks/>
            </p:cNvSpPr>
            <p:nvPr/>
          </p:nvSpPr>
          <p:spPr bwMode="auto">
            <a:xfrm>
              <a:off x="3835" y="2624"/>
              <a:ext cx="362" cy="2"/>
            </a:xfrm>
            <a:custGeom>
              <a:avLst/>
              <a:gdLst>
                <a:gd name="T0" fmla="*/ 29 w 3262"/>
                <a:gd name="T1" fmla="*/ 0 h 15"/>
                <a:gd name="T2" fmla="*/ 0 w 3262"/>
                <a:gd name="T3" fmla="*/ 15 h 15"/>
                <a:gd name="T4" fmla="*/ 3262 w 3262"/>
                <a:gd name="T5" fmla="*/ 15 h 15"/>
                <a:gd name="T6" fmla="*/ 29 w 3262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2" h="15">
                  <a:moveTo>
                    <a:pt x="29" y="0"/>
                  </a:moveTo>
                  <a:lnTo>
                    <a:pt x="0" y="15"/>
                  </a:lnTo>
                  <a:lnTo>
                    <a:pt x="3262" y="15"/>
                  </a:lnTo>
                  <a:lnTo>
                    <a:pt x="2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6" name="Freeform 1156"/>
            <p:cNvSpPr>
              <a:spLocks/>
            </p:cNvSpPr>
            <p:nvPr/>
          </p:nvSpPr>
          <p:spPr bwMode="auto">
            <a:xfrm>
              <a:off x="3838" y="2624"/>
              <a:ext cx="359" cy="2"/>
            </a:xfrm>
            <a:custGeom>
              <a:avLst/>
              <a:gdLst>
                <a:gd name="T0" fmla="*/ 0 w 3233"/>
                <a:gd name="T1" fmla="*/ 0 h 15"/>
                <a:gd name="T2" fmla="*/ 3202 w 3233"/>
                <a:gd name="T3" fmla="*/ 0 h 15"/>
                <a:gd name="T4" fmla="*/ 3233 w 3233"/>
                <a:gd name="T5" fmla="*/ 15 h 15"/>
                <a:gd name="T6" fmla="*/ 0 w 3233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3" h="15">
                  <a:moveTo>
                    <a:pt x="0" y="0"/>
                  </a:moveTo>
                  <a:lnTo>
                    <a:pt x="3202" y="0"/>
                  </a:lnTo>
                  <a:lnTo>
                    <a:pt x="3233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7" name="Freeform 1157"/>
            <p:cNvSpPr>
              <a:spLocks/>
            </p:cNvSpPr>
            <p:nvPr/>
          </p:nvSpPr>
          <p:spPr bwMode="auto">
            <a:xfrm>
              <a:off x="3838" y="2624"/>
              <a:ext cx="359" cy="2"/>
            </a:xfrm>
            <a:custGeom>
              <a:avLst/>
              <a:gdLst>
                <a:gd name="T0" fmla="*/ 0 w 3233"/>
                <a:gd name="T1" fmla="*/ 0 h 15"/>
                <a:gd name="T2" fmla="*/ 3202 w 3233"/>
                <a:gd name="T3" fmla="*/ 0 h 15"/>
                <a:gd name="T4" fmla="*/ 3233 w 3233"/>
                <a:gd name="T5" fmla="*/ 15 h 15"/>
                <a:gd name="T6" fmla="*/ 0 w 3233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3" h="15">
                  <a:moveTo>
                    <a:pt x="0" y="0"/>
                  </a:moveTo>
                  <a:lnTo>
                    <a:pt x="3202" y="0"/>
                  </a:lnTo>
                  <a:lnTo>
                    <a:pt x="3233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8" name="Freeform 1158"/>
            <p:cNvSpPr>
              <a:spLocks/>
            </p:cNvSpPr>
            <p:nvPr/>
          </p:nvSpPr>
          <p:spPr bwMode="auto">
            <a:xfrm>
              <a:off x="4345" y="2624"/>
              <a:ext cx="54" cy="2"/>
            </a:xfrm>
            <a:custGeom>
              <a:avLst/>
              <a:gdLst>
                <a:gd name="T0" fmla="*/ 105 w 485"/>
                <a:gd name="T1" fmla="*/ 0 h 15"/>
                <a:gd name="T2" fmla="*/ 0 w 485"/>
                <a:gd name="T3" fmla="*/ 15 h 15"/>
                <a:gd name="T4" fmla="*/ 485 w 485"/>
                <a:gd name="T5" fmla="*/ 15 h 15"/>
                <a:gd name="T6" fmla="*/ 105 w 485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5" h="15">
                  <a:moveTo>
                    <a:pt x="105" y="0"/>
                  </a:moveTo>
                  <a:lnTo>
                    <a:pt x="0" y="15"/>
                  </a:lnTo>
                  <a:lnTo>
                    <a:pt x="485" y="15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99" name="Freeform 1159"/>
            <p:cNvSpPr>
              <a:spLocks/>
            </p:cNvSpPr>
            <p:nvPr/>
          </p:nvSpPr>
          <p:spPr bwMode="auto">
            <a:xfrm>
              <a:off x="4345" y="2624"/>
              <a:ext cx="54" cy="2"/>
            </a:xfrm>
            <a:custGeom>
              <a:avLst/>
              <a:gdLst>
                <a:gd name="T0" fmla="*/ 105 w 485"/>
                <a:gd name="T1" fmla="*/ 0 h 15"/>
                <a:gd name="T2" fmla="*/ 0 w 485"/>
                <a:gd name="T3" fmla="*/ 15 h 15"/>
                <a:gd name="T4" fmla="*/ 485 w 485"/>
                <a:gd name="T5" fmla="*/ 15 h 15"/>
                <a:gd name="T6" fmla="*/ 105 w 485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5" h="15">
                  <a:moveTo>
                    <a:pt x="105" y="0"/>
                  </a:moveTo>
                  <a:lnTo>
                    <a:pt x="0" y="15"/>
                  </a:lnTo>
                  <a:lnTo>
                    <a:pt x="485" y="15"/>
                  </a:lnTo>
                  <a:lnTo>
                    <a:pt x="10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0" name="Freeform 1160"/>
            <p:cNvSpPr>
              <a:spLocks/>
            </p:cNvSpPr>
            <p:nvPr/>
          </p:nvSpPr>
          <p:spPr bwMode="auto">
            <a:xfrm>
              <a:off x="4357" y="2624"/>
              <a:ext cx="42" cy="2"/>
            </a:xfrm>
            <a:custGeom>
              <a:avLst/>
              <a:gdLst>
                <a:gd name="T0" fmla="*/ 0 w 380"/>
                <a:gd name="T1" fmla="*/ 0 h 15"/>
                <a:gd name="T2" fmla="*/ 230 w 380"/>
                <a:gd name="T3" fmla="*/ 0 h 15"/>
                <a:gd name="T4" fmla="*/ 380 w 380"/>
                <a:gd name="T5" fmla="*/ 15 h 15"/>
                <a:gd name="T6" fmla="*/ 0 w 380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0" h="15">
                  <a:moveTo>
                    <a:pt x="0" y="0"/>
                  </a:moveTo>
                  <a:lnTo>
                    <a:pt x="230" y="0"/>
                  </a:lnTo>
                  <a:lnTo>
                    <a:pt x="38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1" name="Freeform 1161"/>
            <p:cNvSpPr>
              <a:spLocks/>
            </p:cNvSpPr>
            <p:nvPr/>
          </p:nvSpPr>
          <p:spPr bwMode="auto">
            <a:xfrm>
              <a:off x="4357" y="2624"/>
              <a:ext cx="42" cy="2"/>
            </a:xfrm>
            <a:custGeom>
              <a:avLst/>
              <a:gdLst>
                <a:gd name="T0" fmla="*/ 0 w 380"/>
                <a:gd name="T1" fmla="*/ 0 h 15"/>
                <a:gd name="T2" fmla="*/ 230 w 380"/>
                <a:gd name="T3" fmla="*/ 0 h 15"/>
                <a:gd name="T4" fmla="*/ 380 w 380"/>
                <a:gd name="T5" fmla="*/ 15 h 15"/>
                <a:gd name="T6" fmla="*/ 0 w 380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0" h="15">
                  <a:moveTo>
                    <a:pt x="0" y="0"/>
                  </a:moveTo>
                  <a:lnTo>
                    <a:pt x="230" y="0"/>
                  </a:lnTo>
                  <a:lnTo>
                    <a:pt x="380" y="1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2" name="Freeform 1162"/>
            <p:cNvSpPr>
              <a:spLocks/>
            </p:cNvSpPr>
            <p:nvPr/>
          </p:nvSpPr>
          <p:spPr bwMode="auto">
            <a:xfrm>
              <a:off x="3832" y="2626"/>
              <a:ext cx="368" cy="1"/>
            </a:xfrm>
            <a:custGeom>
              <a:avLst/>
              <a:gdLst>
                <a:gd name="T0" fmla="*/ 23 w 3311"/>
                <a:gd name="T1" fmla="*/ 0 h 11"/>
                <a:gd name="T2" fmla="*/ 0 w 3311"/>
                <a:gd name="T3" fmla="*/ 11 h 11"/>
                <a:gd name="T4" fmla="*/ 3311 w 3311"/>
                <a:gd name="T5" fmla="*/ 11 h 11"/>
                <a:gd name="T6" fmla="*/ 23 w 331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1" h="11">
                  <a:moveTo>
                    <a:pt x="23" y="0"/>
                  </a:moveTo>
                  <a:lnTo>
                    <a:pt x="0" y="11"/>
                  </a:lnTo>
                  <a:lnTo>
                    <a:pt x="3311" y="1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3" name="Freeform 1163"/>
            <p:cNvSpPr>
              <a:spLocks/>
            </p:cNvSpPr>
            <p:nvPr/>
          </p:nvSpPr>
          <p:spPr bwMode="auto">
            <a:xfrm>
              <a:off x="3832" y="2626"/>
              <a:ext cx="368" cy="1"/>
            </a:xfrm>
            <a:custGeom>
              <a:avLst/>
              <a:gdLst>
                <a:gd name="T0" fmla="*/ 23 w 3311"/>
                <a:gd name="T1" fmla="*/ 0 h 11"/>
                <a:gd name="T2" fmla="*/ 0 w 3311"/>
                <a:gd name="T3" fmla="*/ 11 h 11"/>
                <a:gd name="T4" fmla="*/ 3311 w 3311"/>
                <a:gd name="T5" fmla="*/ 11 h 11"/>
                <a:gd name="T6" fmla="*/ 23 w 331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1" h="11">
                  <a:moveTo>
                    <a:pt x="23" y="0"/>
                  </a:moveTo>
                  <a:lnTo>
                    <a:pt x="0" y="11"/>
                  </a:lnTo>
                  <a:lnTo>
                    <a:pt x="3311" y="11"/>
                  </a:lnTo>
                  <a:lnTo>
                    <a:pt x="2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4" name="Freeform 1164"/>
            <p:cNvSpPr>
              <a:spLocks/>
            </p:cNvSpPr>
            <p:nvPr/>
          </p:nvSpPr>
          <p:spPr bwMode="auto">
            <a:xfrm>
              <a:off x="3835" y="2626"/>
              <a:ext cx="365" cy="1"/>
            </a:xfrm>
            <a:custGeom>
              <a:avLst/>
              <a:gdLst>
                <a:gd name="T0" fmla="*/ 0 w 3288"/>
                <a:gd name="T1" fmla="*/ 0 h 11"/>
                <a:gd name="T2" fmla="*/ 3262 w 3288"/>
                <a:gd name="T3" fmla="*/ 0 h 11"/>
                <a:gd name="T4" fmla="*/ 3288 w 3288"/>
                <a:gd name="T5" fmla="*/ 11 h 11"/>
                <a:gd name="T6" fmla="*/ 0 w 32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8" h="11">
                  <a:moveTo>
                    <a:pt x="0" y="0"/>
                  </a:moveTo>
                  <a:lnTo>
                    <a:pt x="3262" y="0"/>
                  </a:lnTo>
                  <a:lnTo>
                    <a:pt x="3288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5" name="Freeform 1165"/>
            <p:cNvSpPr>
              <a:spLocks/>
            </p:cNvSpPr>
            <p:nvPr/>
          </p:nvSpPr>
          <p:spPr bwMode="auto">
            <a:xfrm>
              <a:off x="3835" y="2626"/>
              <a:ext cx="365" cy="1"/>
            </a:xfrm>
            <a:custGeom>
              <a:avLst/>
              <a:gdLst>
                <a:gd name="T0" fmla="*/ 0 w 3288"/>
                <a:gd name="T1" fmla="*/ 0 h 11"/>
                <a:gd name="T2" fmla="*/ 3262 w 3288"/>
                <a:gd name="T3" fmla="*/ 0 h 11"/>
                <a:gd name="T4" fmla="*/ 3288 w 3288"/>
                <a:gd name="T5" fmla="*/ 11 h 11"/>
                <a:gd name="T6" fmla="*/ 0 w 328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88" h="11">
                  <a:moveTo>
                    <a:pt x="0" y="0"/>
                  </a:moveTo>
                  <a:lnTo>
                    <a:pt x="3262" y="0"/>
                  </a:lnTo>
                  <a:lnTo>
                    <a:pt x="3288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6" name="Freeform 1166"/>
            <p:cNvSpPr>
              <a:spLocks/>
            </p:cNvSpPr>
            <p:nvPr/>
          </p:nvSpPr>
          <p:spPr bwMode="auto">
            <a:xfrm>
              <a:off x="4336" y="2626"/>
              <a:ext cx="69" cy="1"/>
            </a:xfrm>
            <a:custGeom>
              <a:avLst/>
              <a:gdLst>
                <a:gd name="T0" fmla="*/ 83 w 621"/>
                <a:gd name="T1" fmla="*/ 0 h 11"/>
                <a:gd name="T2" fmla="*/ 0 w 621"/>
                <a:gd name="T3" fmla="*/ 11 h 11"/>
                <a:gd name="T4" fmla="*/ 621 w 621"/>
                <a:gd name="T5" fmla="*/ 11 h 11"/>
                <a:gd name="T6" fmla="*/ 83 w 62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1" h="11">
                  <a:moveTo>
                    <a:pt x="83" y="0"/>
                  </a:moveTo>
                  <a:lnTo>
                    <a:pt x="0" y="11"/>
                  </a:lnTo>
                  <a:lnTo>
                    <a:pt x="621" y="11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7" name="Freeform 1167"/>
            <p:cNvSpPr>
              <a:spLocks/>
            </p:cNvSpPr>
            <p:nvPr/>
          </p:nvSpPr>
          <p:spPr bwMode="auto">
            <a:xfrm>
              <a:off x="4336" y="2626"/>
              <a:ext cx="69" cy="1"/>
            </a:xfrm>
            <a:custGeom>
              <a:avLst/>
              <a:gdLst>
                <a:gd name="T0" fmla="*/ 83 w 621"/>
                <a:gd name="T1" fmla="*/ 0 h 11"/>
                <a:gd name="T2" fmla="*/ 0 w 621"/>
                <a:gd name="T3" fmla="*/ 11 h 11"/>
                <a:gd name="T4" fmla="*/ 621 w 621"/>
                <a:gd name="T5" fmla="*/ 11 h 11"/>
                <a:gd name="T6" fmla="*/ 83 w 62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21" h="11">
                  <a:moveTo>
                    <a:pt x="83" y="0"/>
                  </a:moveTo>
                  <a:lnTo>
                    <a:pt x="0" y="11"/>
                  </a:lnTo>
                  <a:lnTo>
                    <a:pt x="621" y="11"/>
                  </a:lnTo>
                  <a:lnTo>
                    <a:pt x="8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8" name="Freeform 1168"/>
            <p:cNvSpPr>
              <a:spLocks/>
            </p:cNvSpPr>
            <p:nvPr/>
          </p:nvSpPr>
          <p:spPr bwMode="auto">
            <a:xfrm>
              <a:off x="4345" y="2626"/>
              <a:ext cx="60" cy="1"/>
            </a:xfrm>
            <a:custGeom>
              <a:avLst/>
              <a:gdLst>
                <a:gd name="T0" fmla="*/ 0 w 538"/>
                <a:gd name="T1" fmla="*/ 0 h 11"/>
                <a:gd name="T2" fmla="*/ 485 w 538"/>
                <a:gd name="T3" fmla="*/ 0 h 11"/>
                <a:gd name="T4" fmla="*/ 538 w 538"/>
                <a:gd name="T5" fmla="*/ 11 h 11"/>
                <a:gd name="T6" fmla="*/ 0 w 53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8" h="11">
                  <a:moveTo>
                    <a:pt x="0" y="0"/>
                  </a:moveTo>
                  <a:lnTo>
                    <a:pt x="485" y="0"/>
                  </a:lnTo>
                  <a:lnTo>
                    <a:pt x="538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09" name="Freeform 1169"/>
            <p:cNvSpPr>
              <a:spLocks/>
            </p:cNvSpPr>
            <p:nvPr/>
          </p:nvSpPr>
          <p:spPr bwMode="auto">
            <a:xfrm>
              <a:off x="4345" y="2626"/>
              <a:ext cx="60" cy="1"/>
            </a:xfrm>
            <a:custGeom>
              <a:avLst/>
              <a:gdLst>
                <a:gd name="T0" fmla="*/ 0 w 538"/>
                <a:gd name="T1" fmla="*/ 0 h 11"/>
                <a:gd name="T2" fmla="*/ 485 w 538"/>
                <a:gd name="T3" fmla="*/ 0 h 11"/>
                <a:gd name="T4" fmla="*/ 538 w 538"/>
                <a:gd name="T5" fmla="*/ 11 h 11"/>
                <a:gd name="T6" fmla="*/ 0 w 53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8" h="11">
                  <a:moveTo>
                    <a:pt x="0" y="0"/>
                  </a:moveTo>
                  <a:lnTo>
                    <a:pt x="485" y="0"/>
                  </a:lnTo>
                  <a:lnTo>
                    <a:pt x="538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0" name="Freeform 1170"/>
            <p:cNvSpPr>
              <a:spLocks/>
            </p:cNvSpPr>
            <p:nvPr/>
          </p:nvSpPr>
          <p:spPr bwMode="auto">
            <a:xfrm>
              <a:off x="3827" y="2627"/>
              <a:ext cx="380" cy="3"/>
            </a:xfrm>
            <a:custGeom>
              <a:avLst/>
              <a:gdLst>
                <a:gd name="T0" fmla="*/ 51 w 3418"/>
                <a:gd name="T1" fmla="*/ 0 h 26"/>
                <a:gd name="T2" fmla="*/ 0 w 3418"/>
                <a:gd name="T3" fmla="*/ 26 h 26"/>
                <a:gd name="T4" fmla="*/ 3418 w 3418"/>
                <a:gd name="T5" fmla="*/ 26 h 26"/>
                <a:gd name="T6" fmla="*/ 51 w 34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8" h="26">
                  <a:moveTo>
                    <a:pt x="51" y="0"/>
                  </a:moveTo>
                  <a:lnTo>
                    <a:pt x="0" y="26"/>
                  </a:lnTo>
                  <a:lnTo>
                    <a:pt x="3418" y="26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1" name="Freeform 1171"/>
            <p:cNvSpPr>
              <a:spLocks/>
            </p:cNvSpPr>
            <p:nvPr/>
          </p:nvSpPr>
          <p:spPr bwMode="auto">
            <a:xfrm>
              <a:off x="3827" y="2627"/>
              <a:ext cx="380" cy="3"/>
            </a:xfrm>
            <a:custGeom>
              <a:avLst/>
              <a:gdLst>
                <a:gd name="T0" fmla="*/ 51 w 3418"/>
                <a:gd name="T1" fmla="*/ 0 h 26"/>
                <a:gd name="T2" fmla="*/ 0 w 3418"/>
                <a:gd name="T3" fmla="*/ 26 h 26"/>
                <a:gd name="T4" fmla="*/ 3418 w 3418"/>
                <a:gd name="T5" fmla="*/ 26 h 26"/>
                <a:gd name="T6" fmla="*/ 51 w 34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8" h="26">
                  <a:moveTo>
                    <a:pt x="51" y="0"/>
                  </a:moveTo>
                  <a:lnTo>
                    <a:pt x="0" y="26"/>
                  </a:lnTo>
                  <a:lnTo>
                    <a:pt x="3418" y="26"/>
                  </a:lnTo>
                  <a:lnTo>
                    <a:pt x="5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2" name="Freeform 1172"/>
            <p:cNvSpPr>
              <a:spLocks/>
            </p:cNvSpPr>
            <p:nvPr/>
          </p:nvSpPr>
          <p:spPr bwMode="auto">
            <a:xfrm>
              <a:off x="3832" y="2627"/>
              <a:ext cx="375" cy="3"/>
            </a:xfrm>
            <a:custGeom>
              <a:avLst/>
              <a:gdLst>
                <a:gd name="T0" fmla="*/ 0 w 3367"/>
                <a:gd name="T1" fmla="*/ 0 h 26"/>
                <a:gd name="T2" fmla="*/ 3311 w 3367"/>
                <a:gd name="T3" fmla="*/ 0 h 26"/>
                <a:gd name="T4" fmla="*/ 3367 w 3367"/>
                <a:gd name="T5" fmla="*/ 26 h 26"/>
                <a:gd name="T6" fmla="*/ 0 w 3367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7" h="26">
                  <a:moveTo>
                    <a:pt x="0" y="0"/>
                  </a:moveTo>
                  <a:lnTo>
                    <a:pt x="3311" y="0"/>
                  </a:lnTo>
                  <a:lnTo>
                    <a:pt x="3367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3" name="Freeform 1173"/>
            <p:cNvSpPr>
              <a:spLocks/>
            </p:cNvSpPr>
            <p:nvPr/>
          </p:nvSpPr>
          <p:spPr bwMode="auto">
            <a:xfrm>
              <a:off x="3832" y="2627"/>
              <a:ext cx="375" cy="3"/>
            </a:xfrm>
            <a:custGeom>
              <a:avLst/>
              <a:gdLst>
                <a:gd name="T0" fmla="*/ 0 w 3367"/>
                <a:gd name="T1" fmla="*/ 0 h 26"/>
                <a:gd name="T2" fmla="*/ 3311 w 3367"/>
                <a:gd name="T3" fmla="*/ 0 h 26"/>
                <a:gd name="T4" fmla="*/ 3367 w 3367"/>
                <a:gd name="T5" fmla="*/ 26 h 26"/>
                <a:gd name="T6" fmla="*/ 0 w 3367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7" h="26">
                  <a:moveTo>
                    <a:pt x="0" y="0"/>
                  </a:moveTo>
                  <a:lnTo>
                    <a:pt x="3311" y="0"/>
                  </a:lnTo>
                  <a:lnTo>
                    <a:pt x="3367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4" name="Freeform 1174"/>
            <p:cNvSpPr>
              <a:spLocks/>
            </p:cNvSpPr>
            <p:nvPr/>
          </p:nvSpPr>
          <p:spPr bwMode="auto">
            <a:xfrm>
              <a:off x="4325" y="2627"/>
              <a:ext cx="93" cy="3"/>
            </a:xfrm>
            <a:custGeom>
              <a:avLst/>
              <a:gdLst>
                <a:gd name="T0" fmla="*/ 98 w 834"/>
                <a:gd name="T1" fmla="*/ 0 h 26"/>
                <a:gd name="T2" fmla="*/ 0 w 834"/>
                <a:gd name="T3" fmla="*/ 26 h 26"/>
                <a:gd name="T4" fmla="*/ 834 w 834"/>
                <a:gd name="T5" fmla="*/ 26 h 26"/>
                <a:gd name="T6" fmla="*/ 98 w 834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26">
                  <a:moveTo>
                    <a:pt x="98" y="0"/>
                  </a:moveTo>
                  <a:lnTo>
                    <a:pt x="0" y="26"/>
                  </a:lnTo>
                  <a:lnTo>
                    <a:pt x="834" y="26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5" name="Freeform 1175"/>
            <p:cNvSpPr>
              <a:spLocks/>
            </p:cNvSpPr>
            <p:nvPr/>
          </p:nvSpPr>
          <p:spPr bwMode="auto">
            <a:xfrm>
              <a:off x="4325" y="2627"/>
              <a:ext cx="93" cy="3"/>
            </a:xfrm>
            <a:custGeom>
              <a:avLst/>
              <a:gdLst>
                <a:gd name="T0" fmla="*/ 98 w 834"/>
                <a:gd name="T1" fmla="*/ 0 h 26"/>
                <a:gd name="T2" fmla="*/ 0 w 834"/>
                <a:gd name="T3" fmla="*/ 26 h 26"/>
                <a:gd name="T4" fmla="*/ 834 w 834"/>
                <a:gd name="T5" fmla="*/ 26 h 26"/>
                <a:gd name="T6" fmla="*/ 98 w 834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26">
                  <a:moveTo>
                    <a:pt x="98" y="0"/>
                  </a:moveTo>
                  <a:lnTo>
                    <a:pt x="0" y="26"/>
                  </a:lnTo>
                  <a:lnTo>
                    <a:pt x="834" y="26"/>
                  </a:lnTo>
                  <a:lnTo>
                    <a:pt x="9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6" name="Freeform 1176"/>
            <p:cNvSpPr>
              <a:spLocks/>
            </p:cNvSpPr>
            <p:nvPr/>
          </p:nvSpPr>
          <p:spPr bwMode="auto">
            <a:xfrm>
              <a:off x="4336" y="2627"/>
              <a:ext cx="82" cy="3"/>
            </a:xfrm>
            <a:custGeom>
              <a:avLst/>
              <a:gdLst>
                <a:gd name="T0" fmla="*/ 0 w 736"/>
                <a:gd name="T1" fmla="*/ 0 h 26"/>
                <a:gd name="T2" fmla="*/ 621 w 736"/>
                <a:gd name="T3" fmla="*/ 0 h 26"/>
                <a:gd name="T4" fmla="*/ 736 w 736"/>
                <a:gd name="T5" fmla="*/ 26 h 26"/>
                <a:gd name="T6" fmla="*/ 0 w 73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" h="26">
                  <a:moveTo>
                    <a:pt x="0" y="0"/>
                  </a:moveTo>
                  <a:lnTo>
                    <a:pt x="621" y="0"/>
                  </a:lnTo>
                  <a:lnTo>
                    <a:pt x="736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7" name="Freeform 1177"/>
            <p:cNvSpPr>
              <a:spLocks/>
            </p:cNvSpPr>
            <p:nvPr/>
          </p:nvSpPr>
          <p:spPr bwMode="auto">
            <a:xfrm>
              <a:off x="4336" y="2627"/>
              <a:ext cx="82" cy="3"/>
            </a:xfrm>
            <a:custGeom>
              <a:avLst/>
              <a:gdLst>
                <a:gd name="T0" fmla="*/ 0 w 736"/>
                <a:gd name="T1" fmla="*/ 0 h 26"/>
                <a:gd name="T2" fmla="*/ 621 w 736"/>
                <a:gd name="T3" fmla="*/ 0 h 26"/>
                <a:gd name="T4" fmla="*/ 736 w 736"/>
                <a:gd name="T5" fmla="*/ 26 h 26"/>
                <a:gd name="T6" fmla="*/ 0 w 73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" h="26">
                  <a:moveTo>
                    <a:pt x="0" y="0"/>
                  </a:moveTo>
                  <a:lnTo>
                    <a:pt x="621" y="0"/>
                  </a:lnTo>
                  <a:lnTo>
                    <a:pt x="736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8" name="Freeform 1178"/>
            <p:cNvSpPr>
              <a:spLocks/>
            </p:cNvSpPr>
            <p:nvPr/>
          </p:nvSpPr>
          <p:spPr bwMode="auto">
            <a:xfrm>
              <a:off x="3826" y="2630"/>
              <a:ext cx="381" cy="1"/>
            </a:xfrm>
            <a:custGeom>
              <a:avLst/>
              <a:gdLst>
                <a:gd name="T0" fmla="*/ 7 w 3431"/>
                <a:gd name="T1" fmla="*/ 0 h 3"/>
                <a:gd name="T2" fmla="*/ 0 w 3431"/>
                <a:gd name="T3" fmla="*/ 3 h 3"/>
                <a:gd name="T4" fmla="*/ 3431 w 3431"/>
                <a:gd name="T5" fmla="*/ 3 h 3"/>
                <a:gd name="T6" fmla="*/ 7 w 343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31" h="3">
                  <a:moveTo>
                    <a:pt x="7" y="0"/>
                  </a:moveTo>
                  <a:lnTo>
                    <a:pt x="0" y="3"/>
                  </a:lnTo>
                  <a:lnTo>
                    <a:pt x="3431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19" name="Freeform 1179"/>
            <p:cNvSpPr>
              <a:spLocks/>
            </p:cNvSpPr>
            <p:nvPr/>
          </p:nvSpPr>
          <p:spPr bwMode="auto">
            <a:xfrm>
              <a:off x="3826" y="2630"/>
              <a:ext cx="381" cy="1"/>
            </a:xfrm>
            <a:custGeom>
              <a:avLst/>
              <a:gdLst>
                <a:gd name="T0" fmla="*/ 7 w 3431"/>
                <a:gd name="T1" fmla="*/ 0 h 3"/>
                <a:gd name="T2" fmla="*/ 0 w 3431"/>
                <a:gd name="T3" fmla="*/ 3 h 3"/>
                <a:gd name="T4" fmla="*/ 3431 w 3431"/>
                <a:gd name="T5" fmla="*/ 3 h 3"/>
                <a:gd name="T6" fmla="*/ 7 w 343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31" h="3">
                  <a:moveTo>
                    <a:pt x="7" y="0"/>
                  </a:moveTo>
                  <a:lnTo>
                    <a:pt x="0" y="3"/>
                  </a:lnTo>
                  <a:lnTo>
                    <a:pt x="3431" y="3"/>
                  </a:lnTo>
                  <a:lnTo>
                    <a:pt x="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0" name="Freeform 1180"/>
            <p:cNvSpPr>
              <a:spLocks/>
            </p:cNvSpPr>
            <p:nvPr/>
          </p:nvSpPr>
          <p:spPr bwMode="auto">
            <a:xfrm>
              <a:off x="3827" y="2630"/>
              <a:ext cx="380" cy="1"/>
            </a:xfrm>
            <a:custGeom>
              <a:avLst/>
              <a:gdLst>
                <a:gd name="T0" fmla="*/ 0 w 3424"/>
                <a:gd name="T1" fmla="*/ 0 h 3"/>
                <a:gd name="T2" fmla="*/ 3418 w 3424"/>
                <a:gd name="T3" fmla="*/ 0 h 3"/>
                <a:gd name="T4" fmla="*/ 3424 w 3424"/>
                <a:gd name="T5" fmla="*/ 3 h 3"/>
                <a:gd name="T6" fmla="*/ 0 w 342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24" h="3">
                  <a:moveTo>
                    <a:pt x="0" y="0"/>
                  </a:moveTo>
                  <a:lnTo>
                    <a:pt x="3418" y="0"/>
                  </a:lnTo>
                  <a:lnTo>
                    <a:pt x="342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1" name="Freeform 1181"/>
            <p:cNvSpPr>
              <a:spLocks/>
            </p:cNvSpPr>
            <p:nvPr/>
          </p:nvSpPr>
          <p:spPr bwMode="auto">
            <a:xfrm>
              <a:off x="3827" y="2630"/>
              <a:ext cx="380" cy="1"/>
            </a:xfrm>
            <a:custGeom>
              <a:avLst/>
              <a:gdLst>
                <a:gd name="T0" fmla="*/ 0 w 3424"/>
                <a:gd name="T1" fmla="*/ 0 h 3"/>
                <a:gd name="T2" fmla="*/ 3418 w 3424"/>
                <a:gd name="T3" fmla="*/ 0 h 3"/>
                <a:gd name="T4" fmla="*/ 3424 w 3424"/>
                <a:gd name="T5" fmla="*/ 3 h 3"/>
                <a:gd name="T6" fmla="*/ 0 w 342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24" h="3">
                  <a:moveTo>
                    <a:pt x="0" y="0"/>
                  </a:moveTo>
                  <a:lnTo>
                    <a:pt x="3418" y="0"/>
                  </a:lnTo>
                  <a:lnTo>
                    <a:pt x="3424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2" name="Freeform 1182"/>
            <p:cNvSpPr>
              <a:spLocks/>
            </p:cNvSpPr>
            <p:nvPr/>
          </p:nvSpPr>
          <p:spPr bwMode="auto">
            <a:xfrm>
              <a:off x="4323" y="2630"/>
              <a:ext cx="96" cy="1"/>
            </a:xfrm>
            <a:custGeom>
              <a:avLst/>
              <a:gdLst>
                <a:gd name="T0" fmla="*/ 13 w 864"/>
                <a:gd name="T1" fmla="*/ 0 h 3"/>
                <a:gd name="T2" fmla="*/ 0 w 864"/>
                <a:gd name="T3" fmla="*/ 3 h 3"/>
                <a:gd name="T4" fmla="*/ 864 w 864"/>
                <a:gd name="T5" fmla="*/ 3 h 3"/>
                <a:gd name="T6" fmla="*/ 13 w 86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3">
                  <a:moveTo>
                    <a:pt x="13" y="0"/>
                  </a:moveTo>
                  <a:lnTo>
                    <a:pt x="0" y="3"/>
                  </a:lnTo>
                  <a:lnTo>
                    <a:pt x="864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3" name="Freeform 1183"/>
            <p:cNvSpPr>
              <a:spLocks/>
            </p:cNvSpPr>
            <p:nvPr/>
          </p:nvSpPr>
          <p:spPr bwMode="auto">
            <a:xfrm>
              <a:off x="4323" y="2630"/>
              <a:ext cx="96" cy="1"/>
            </a:xfrm>
            <a:custGeom>
              <a:avLst/>
              <a:gdLst>
                <a:gd name="T0" fmla="*/ 13 w 864"/>
                <a:gd name="T1" fmla="*/ 0 h 3"/>
                <a:gd name="T2" fmla="*/ 0 w 864"/>
                <a:gd name="T3" fmla="*/ 3 h 3"/>
                <a:gd name="T4" fmla="*/ 864 w 864"/>
                <a:gd name="T5" fmla="*/ 3 h 3"/>
                <a:gd name="T6" fmla="*/ 13 w 86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3">
                  <a:moveTo>
                    <a:pt x="13" y="0"/>
                  </a:moveTo>
                  <a:lnTo>
                    <a:pt x="0" y="3"/>
                  </a:lnTo>
                  <a:lnTo>
                    <a:pt x="864" y="3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4" name="Freeform 1184"/>
            <p:cNvSpPr>
              <a:spLocks/>
            </p:cNvSpPr>
            <p:nvPr/>
          </p:nvSpPr>
          <p:spPr bwMode="auto">
            <a:xfrm>
              <a:off x="4325" y="2630"/>
              <a:ext cx="94" cy="1"/>
            </a:xfrm>
            <a:custGeom>
              <a:avLst/>
              <a:gdLst>
                <a:gd name="T0" fmla="*/ 0 w 851"/>
                <a:gd name="T1" fmla="*/ 0 h 3"/>
                <a:gd name="T2" fmla="*/ 834 w 851"/>
                <a:gd name="T3" fmla="*/ 0 h 3"/>
                <a:gd name="T4" fmla="*/ 851 w 851"/>
                <a:gd name="T5" fmla="*/ 3 h 3"/>
                <a:gd name="T6" fmla="*/ 0 w 85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1" h="3">
                  <a:moveTo>
                    <a:pt x="0" y="0"/>
                  </a:moveTo>
                  <a:lnTo>
                    <a:pt x="834" y="0"/>
                  </a:lnTo>
                  <a:lnTo>
                    <a:pt x="8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5" name="Freeform 1185"/>
            <p:cNvSpPr>
              <a:spLocks/>
            </p:cNvSpPr>
            <p:nvPr/>
          </p:nvSpPr>
          <p:spPr bwMode="auto">
            <a:xfrm>
              <a:off x="4325" y="2630"/>
              <a:ext cx="94" cy="1"/>
            </a:xfrm>
            <a:custGeom>
              <a:avLst/>
              <a:gdLst>
                <a:gd name="T0" fmla="*/ 0 w 851"/>
                <a:gd name="T1" fmla="*/ 0 h 3"/>
                <a:gd name="T2" fmla="*/ 834 w 851"/>
                <a:gd name="T3" fmla="*/ 0 h 3"/>
                <a:gd name="T4" fmla="*/ 851 w 851"/>
                <a:gd name="T5" fmla="*/ 3 h 3"/>
                <a:gd name="T6" fmla="*/ 0 w 85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1" h="3">
                  <a:moveTo>
                    <a:pt x="0" y="0"/>
                  </a:moveTo>
                  <a:lnTo>
                    <a:pt x="834" y="0"/>
                  </a:lnTo>
                  <a:lnTo>
                    <a:pt x="851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6" name="Freeform 1186"/>
            <p:cNvSpPr>
              <a:spLocks/>
            </p:cNvSpPr>
            <p:nvPr/>
          </p:nvSpPr>
          <p:spPr bwMode="auto">
            <a:xfrm>
              <a:off x="3822" y="2630"/>
              <a:ext cx="389" cy="2"/>
            </a:xfrm>
            <a:custGeom>
              <a:avLst/>
              <a:gdLst>
                <a:gd name="T0" fmla="*/ 38 w 3504"/>
                <a:gd name="T1" fmla="*/ 0 h 19"/>
                <a:gd name="T2" fmla="*/ 0 w 3504"/>
                <a:gd name="T3" fmla="*/ 19 h 19"/>
                <a:gd name="T4" fmla="*/ 3504 w 3504"/>
                <a:gd name="T5" fmla="*/ 19 h 19"/>
                <a:gd name="T6" fmla="*/ 38 w 350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4" h="19">
                  <a:moveTo>
                    <a:pt x="38" y="0"/>
                  </a:moveTo>
                  <a:lnTo>
                    <a:pt x="0" y="19"/>
                  </a:lnTo>
                  <a:lnTo>
                    <a:pt x="3504" y="19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7" name="Freeform 1187"/>
            <p:cNvSpPr>
              <a:spLocks/>
            </p:cNvSpPr>
            <p:nvPr/>
          </p:nvSpPr>
          <p:spPr bwMode="auto">
            <a:xfrm>
              <a:off x="3822" y="2630"/>
              <a:ext cx="389" cy="2"/>
            </a:xfrm>
            <a:custGeom>
              <a:avLst/>
              <a:gdLst>
                <a:gd name="T0" fmla="*/ 38 w 3504"/>
                <a:gd name="T1" fmla="*/ 0 h 19"/>
                <a:gd name="T2" fmla="*/ 0 w 3504"/>
                <a:gd name="T3" fmla="*/ 19 h 19"/>
                <a:gd name="T4" fmla="*/ 3504 w 3504"/>
                <a:gd name="T5" fmla="*/ 19 h 19"/>
                <a:gd name="T6" fmla="*/ 38 w 350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4" h="19">
                  <a:moveTo>
                    <a:pt x="38" y="0"/>
                  </a:moveTo>
                  <a:lnTo>
                    <a:pt x="0" y="19"/>
                  </a:lnTo>
                  <a:lnTo>
                    <a:pt x="3504" y="19"/>
                  </a:lnTo>
                  <a:lnTo>
                    <a:pt x="3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8" name="Freeform 1188"/>
            <p:cNvSpPr>
              <a:spLocks/>
            </p:cNvSpPr>
            <p:nvPr/>
          </p:nvSpPr>
          <p:spPr bwMode="auto">
            <a:xfrm>
              <a:off x="3826" y="2630"/>
              <a:ext cx="385" cy="2"/>
            </a:xfrm>
            <a:custGeom>
              <a:avLst/>
              <a:gdLst>
                <a:gd name="T0" fmla="*/ 0 w 3466"/>
                <a:gd name="T1" fmla="*/ 0 h 19"/>
                <a:gd name="T2" fmla="*/ 3431 w 3466"/>
                <a:gd name="T3" fmla="*/ 0 h 19"/>
                <a:gd name="T4" fmla="*/ 3466 w 3466"/>
                <a:gd name="T5" fmla="*/ 19 h 19"/>
                <a:gd name="T6" fmla="*/ 0 w 3466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66" h="19">
                  <a:moveTo>
                    <a:pt x="0" y="0"/>
                  </a:moveTo>
                  <a:lnTo>
                    <a:pt x="3431" y="0"/>
                  </a:lnTo>
                  <a:lnTo>
                    <a:pt x="3466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9" name="Freeform 1189"/>
            <p:cNvSpPr>
              <a:spLocks/>
            </p:cNvSpPr>
            <p:nvPr/>
          </p:nvSpPr>
          <p:spPr bwMode="auto">
            <a:xfrm>
              <a:off x="3826" y="2630"/>
              <a:ext cx="385" cy="2"/>
            </a:xfrm>
            <a:custGeom>
              <a:avLst/>
              <a:gdLst>
                <a:gd name="T0" fmla="*/ 0 w 3466"/>
                <a:gd name="T1" fmla="*/ 0 h 19"/>
                <a:gd name="T2" fmla="*/ 3431 w 3466"/>
                <a:gd name="T3" fmla="*/ 0 h 19"/>
                <a:gd name="T4" fmla="*/ 3466 w 3466"/>
                <a:gd name="T5" fmla="*/ 19 h 19"/>
                <a:gd name="T6" fmla="*/ 0 w 3466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66" h="19">
                  <a:moveTo>
                    <a:pt x="0" y="0"/>
                  </a:moveTo>
                  <a:lnTo>
                    <a:pt x="3431" y="0"/>
                  </a:lnTo>
                  <a:lnTo>
                    <a:pt x="3466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0" name="Freeform 1190"/>
            <p:cNvSpPr>
              <a:spLocks/>
            </p:cNvSpPr>
            <p:nvPr/>
          </p:nvSpPr>
          <p:spPr bwMode="auto">
            <a:xfrm>
              <a:off x="4315" y="2630"/>
              <a:ext cx="111" cy="2"/>
            </a:xfrm>
            <a:custGeom>
              <a:avLst/>
              <a:gdLst>
                <a:gd name="T0" fmla="*/ 73 w 992"/>
                <a:gd name="T1" fmla="*/ 0 h 19"/>
                <a:gd name="T2" fmla="*/ 0 w 992"/>
                <a:gd name="T3" fmla="*/ 19 h 19"/>
                <a:gd name="T4" fmla="*/ 992 w 992"/>
                <a:gd name="T5" fmla="*/ 19 h 19"/>
                <a:gd name="T6" fmla="*/ 73 w 99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2" h="19">
                  <a:moveTo>
                    <a:pt x="73" y="0"/>
                  </a:moveTo>
                  <a:lnTo>
                    <a:pt x="0" y="19"/>
                  </a:lnTo>
                  <a:lnTo>
                    <a:pt x="992" y="19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1" name="Freeform 1191"/>
            <p:cNvSpPr>
              <a:spLocks/>
            </p:cNvSpPr>
            <p:nvPr/>
          </p:nvSpPr>
          <p:spPr bwMode="auto">
            <a:xfrm>
              <a:off x="4315" y="2630"/>
              <a:ext cx="111" cy="2"/>
            </a:xfrm>
            <a:custGeom>
              <a:avLst/>
              <a:gdLst>
                <a:gd name="T0" fmla="*/ 73 w 992"/>
                <a:gd name="T1" fmla="*/ 0 h 19"/>
                <a:gd name="T2" fmla="*/ 0 w 992"/>
                <a:gd name="T3" fmla="*/ 19 h 19"/>
                <a:gd name="T4" fmla="*/ 992 w 992"/>
                <a:gd name="T5" fmla="*/ 19 h 19"/>
                <a:gd name="T6" fmla="*/ 73 w 99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2" h="19">
                  <a:moveTo>
                    <a:pt x="73" y="0"/>
                  </a:moveTo>
                  <a:lnTo>
                    <a:pt x="0" y="19"/>
                  </a:lnTo>
                  <a:lnTo>
                    <a:pt x="992" y="19"/>
                  </a:lnTo>
                  <a:lnTo>
                    <a:pt x="7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2" name="Freeform 1192"/>
            <p:cNvSpPr>
              <a:spLocks/>
            </p:cNvSpPr>
            <p:nvPr/>
          </p:nvSpPr>
          <p:spPr bwMode="auto">
            <a:xfrm>
              <a:off x="4323" y="2630"/>
              <a:ext cx="103" cy="2"/>
            </a:xfrm>
            <a:custGeom>
              <a:avLst/>
              <a:gdLst>
                <a:gd name="T0" fmla="*/ 0 w 919"/>
                <a:gd name="T1" fmla="*/ 0 h 19"/>
                <a:gd name="T2" fmla="*/ 864 w 919"/>
                <a:gd name="T3" fmla="*/ 0 h 19"/>
                <a:gd name="T4" fmla="*/ 919 w 919"/>
                <a:gd name="T5" fmla="*/ 19 h 19"/>
                <a:gd name="T6" fmla="*/ 0 w 91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9" h="19">
                  <a:moveTo>
                    <a:pt x="0" y="0"/>
                  </a:moveTo>
                  <a:lnTo>
                    <a:pt x="864" y="0"/>
                  </a:lnTo>
                  <a:lnTo>
                    <a:pt x="919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3" name="Freeform 1193"/>
            <p:cNvSpPr>
              <a:spLocks/>
            </p:cNvSpPr>
            <p:nvPr/>
          </p:nvSpPr>
          <p:spPr bwMode="auto">
            <a:xfrm>
              <a:off x="4323" y="2630"/>
              <a:ext cx="103" cy="2"/>
            </a:xfrm>
            <a:custGeom>
              <a:avLst/>
              <a:gdLst>
                <a:gd name="T0" fmla="*/ 0 w 919"/>
                <a:gd name="T1" fmla="*/ 0 h 19"/>
                <a:gd name="T2" fmla="*/ 864 w 919"/>
                <a:gd name="T3" fmla="*/ 0 h 19"/>
                <a:gd name="T4" fmla="*/ 919 w 919"/>
                <a:gd name="T5" fmla="*/ 19 h 19"/>
                <a:gd name="T6" fmla="*/ 0 w 91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9" h="19">
                  <a:moveTo>
                    <a:pt x="0" y="0"/>
                  </a:moveTo>
                  <a:lnTo>
                    <a:pt x="864" y="0"/>
                  </a:lnTo>
                  <a:lnTo>
                    <a:pt x="919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4" name="Freeform 1194"/>
            <p:cNvSpPr>
              <a:spLocks/>
            </p:cNvSpPr>
            <p:nvPr/>
          </p:nvSpPr>
          <p:spPr bwMode="auto">
            <a:xfrm>
              <a:off x="3813" y="2632"/>
              <a:ext cx="406" cy="5"/>
            </a:xfrm>
            <a:custGeom>
              <a:avLst/>
              <a:gdLst>
                <a:gd name="T0" fmla="*/ 79 w 3654"/>
                <a:gd name="T1" fmla="*/ 0 h 40"/>
                <a:gd name="T2" fmla="*/ 0 w 3654"/>
                <a:gd name="T3" fmla="*/ 40 h 40"/>
                <a:gd name="T4" fmla="*/ 3654 w 3654"/>
                <a:gd name="T5" fmla="*/ 40 h 40"/>
                <a:gd name="T6" fmla="*/ 79 w 3654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4" h="40">
                  <a:moveTo>
                    <a:pt x="79" y="0"/>
                  </a:moveTo>
                  <a:lnTo>
                    <a:pt x="0" y="40"/>
                  </a:lnTo>
                  <a:lnTo>
                    <a:pt x="3654" y="4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5" name="Freeform 1195"/>
            <p:cNvSpPr>
              <a:spLocks/>
            </p:cNvSpPr>
            <p:nvPr/>
          </p:nvSpPr>
          <p:spPr bwMode="auto">
            <a:xfrm>
              <a:off x="3813" y="2632"/>
              <a:ext cx="406" cy="5"/>
            </a:xfrm>
            <a:custGeom>
              <a:avLst/>
              <a:gdLst>
                <a:gd name="T0" fmla="*/ 79 w 3654"/>
                <a:gd name="T1" fmla="*/ 0 h 40"/>
                <a:gd name="T2" fmla="*/ 0 w 3654"/>
                <a:gd name="T3" fmla="*/ 40 h 40"/>
                <a:gd name="T4" fmla="*/ 3654 w 3654"/>
                <a:gd name="T5" fmla="*/ 40 h 40"/>
                <a:gd name="T6" fmla="*/ 79 w 3654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54" h="40">
                  <a:moveTo>
                    <a:pt x="79" y="0"/>
                  </a:moveTo>
                  <a:lnTo>
                    <a:pt x="0" y="40"/>
                  </a:lnTo>
                  <a:lnTo>
                    <a:pt x="3654" y="40"/>
                  </a:lnTo>
                  <a:lnTo>
                    <a:pt x="7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6" name="Freeform 1196"/>
            <p:cNvSpPr>
              <a:spLocks/>
            </p:cNvSpPr>
            <p:nvPr/>
          </p:nvSpPr>
          <p:spPr bwMode="auto">
            <a:xfrm>
              <a:off x="3822" y="2632"/>
              <a:ext cx="397" cy="5"/>
            </a:xfrm>
            <a:custGeom>
              <a:avLst/>
              <a:gdLst>
                <a:gd name="T0" fmla="*/ 0 w 3575"/>
                <a:gd name="T1" fmla="*/ 0 h 40"/>
                <a:gd name="T2" fmla="*/ 3504 w 3575"/>
                <a:gd name="T3" fmla="*/ 0 h 40"/>
                <a:gd name="T4" fmla="*/ 3575 w 3575"/>
                <a:gd name="T5" fmla="*/ 40 h 40"/>
                <a:gd name="T6" fmla="*/ 0 w 357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75" h="40">
                  <a:moveTo>
                    <a:pt x="0" y="0"/>
                  </a:moveTo>
                  <a:lnTo>
                    <a:pt x="3504" y="0"/>
                  </a:lnTo>
                  <a:lnTo>
                    <a:pt x="357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7" name="Freeform 1197"/>
            <p:cNvSpPr>
              <a:spLocks/>
            </p:cNvSpPr>
            <p:nvPr/>
          </p:nvSpPr>
          <p:spPr bwMode="auto">
            <a:xfrm>
              <a:off x="3822" y="2632"/>
              <a:ext cx="397" cy="5"/>
            </a:xfrm>
            <a:custGeom>
              <a:avLst/>
              <a:gdLst>
                <a:gd name="T0" fmla="*/ 0 w 3575"/>
                <a:gd name="T1" fmla="*/ 0 h 40"/>
                <a:gd name="T2" fmla="*/ 3504 w 3575"/>
                <a:gd name="T3" fmla="*/ 0 h 40"/>
                <a:gd name="T4" fmla="*/ 3575 w 3575"/>
                <a:gd name="T5" fmla="*/ 40 h 40"/>
                <a:gd name="T6" fmla="*/ 0 w 357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75" h="40">
                  <a:moveTo>
                    <a:pt x="0" y="0"/>
                  </a:moveTo>
                  <a:lnTo>
                    <a:pt x="3504" y="0"/>
                  </a:lnTo>
                  <a:lnTo>
                    <a:pt x="3575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8" name="Freeform 1198"/>
            <p:cNvSpPr>
              <a:spLocks/>
            </p:cNvSpPr>
            <p:nvPr/>
          </p:nvSpPr>
          <p:spPr bwMode="auto">
            <a:xfrm>
              <a:off x="4304" y="2632"/>
              <a:ext cx="134" cy="5"/>
            </a:xfrm>
            <a:custGeom>
              <a:avLst/>
              <a:gdLst>
                <a:gd name="T0" fmla="*/ 100 w 1205"/>
                <a:gd name="T1" fmla="*/ 0 h 40"/>
                <a:gd name="T2" fmla="*/ 0 w 1205"/>
                <a:gd name="T3" fmla="*/ 40 h 40"/>
                <a:gd name="T4" fmla="*/ 1205 w 1205"/>
                <a:gd name="T5" fmla="*/ 40 h 40"/>
                <a:gd name="T6" fmla="*/ 100 w 12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5" h="40">
                  <a:moveTo>
                    <a:pt x="100" y="0"/>
                  </a:moveTo>
                  <a:lnTo>
                    <a:pt x="0" y="40"/>
                  </a:lnTo>
                  <a:lnTo>
                    <a:pt x="1205" y="4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9" name="Freeform 1199"/>
            <p:cNvSpPr>
              <a:spLocks/>
            </p:cNvSpPr>
            <p:nvPr/>
          </p:nvSpPr>
          <p:spPr bwMode="auto">
            <a:xfrm>
              <a:off x="4304" y="2632"/>
              <a:ext cx="134" cy="5"/>
            </a:xfrm>
            <a:custGeom>
              <a:avLst/>
              <a:gdLst>
                <a:gd name="T0" fmla="*/ 100 w 1205"/>
                <a:gd name="T1" fmla="*/ 0 h 40"/>
                <a:gd name="T2" fmla="*/ 0 w 1205"/>
                <a:gd name="T3" fmla="*/ 40 h 40"/>
                <a:gd name="T4" fmla="*/ 1205 w 1205"/>
                <a:gd name="T5" fmla="*/ 40 h 40"/>
                <a:gd name="T6" fmla="*/ 100 w 12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5" h="40">
                  <a:moveTo>
                    <a:pt x="100" y="0"/>
                  </a:moveTo>
                  <a:lnTo>
                    <a:pt x="0" y="40"/>
                  </a:lnTo>
                  <a:lnTo>
                    <a:pt x="1205" y="40"/>
                  </a:lnTo>
                  <a:lnTo>
                    <a:pt x="10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0" name="Freeform 1200"/>
            <p:cNvSpPr>
              <a:spLocks/>
            </p:cNvSpPr>
            <p:nvPr/>
          </p:nvSpPr>
          <p:spPr bwMode="auto">
            <a:xfrm>
              <a:off x="4315" y="2632"/>
              <a:ext cx="123" cy="5"/>
            </a:xfrm>
            <a:custGeom>
              <a:avLst/>
              <a:gdLst>
                <a:gd name="T0" fmla="*/ 0 w 1105"/>
                <a:gd name="T1" fmla="*/ 0 h 40"/>
                <a:gd name="T2" fmla="*/ 992 w 1105"/>
                <a:gd name="T3" fmla="*/ 0 h 40"/>
                <a:gd name="T4" fmla="*/ 1105 w 1105"/>
                <a:gd name="T5" fmla="*/ 40 h 40"/>
                <a:gd name="T6" fmla="*/ 0 w 11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5" h="40">
                  <a:moveTo>
                    <a:pt x="0" y="0"/>
                  </a:moveTo>
                  <a:lnTo>
                    <a:pt x="992" y="0"/>
                  </a:lnTo>
                  <a:lnTo>
                    <a:pt x="1105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1" name="Freeform 1201"/>
            <p:cNvSpPr>
              <a:spLocks/>
            </p:cNvSpPr>
            <p:nvPr/>
          </p:nvSpPr>
          <p:spPr bwMode="auto">
            <a:xfrm>
              <a:off x="4315" y="2632"/>
              <a:ext cx="123" cy="5"/>
            </a:xfrm>
            <a:custGeom>
              <a:avLst/>
              <a:gdLst>
                <a:gd name="T0" fmla="*/ 0 w 1105"/>
                <a:gd name="T1" fmla="*/ 0 h 40"/>
                <a:gd name="T2" fmla="*/ 992 w 1105"/>
                <a:gd name="T3" fmla="*/ 0 h 40"/>
                <a:gd name="T4" fmla="*/ 1105 w 1105"/>
                <a:gd name="T5" fmla="*/ 40 h 40"/>
                <a:gd name="T6" fmla="*/ 0 w 1105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5" h="40">
                  <a:moveTo>
                    <a:pt x="0" y="0"/>
                  </a:moveTo>
                  <a:lnTo>
                    <a:pt x="992" y="0"/>
                  </a:lnTo>
                  <a:lnTo>
                    <a:pt x="1105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2" name="Freeform 1202"/>
            <p:cNvSpPr>
              <a:spLocks/>
            </p:cNvSpPr>
            <p:nvPr/>
          </p:nvSpPr>
          <p:spPr bwMode="auto">
            <a:xfrm>
              <a:off x="3812" y="2637"/>
              <a:ext cx="408" cy="1"/>
            </a:xfrm>
            <a:custGeom>
              <a:avLst/>
              <a:gdLst>
                <a:gd name="T0" fmla="*/ 9 w 3670"/>
                <a:gd name="T1" fmla="*/ 0 h 3"/>
                <a:gd name="T2" fmla="*/ 0 w 3670"/>
                <a:gd name="T3" fmla="*/ 3 h 3"/>
                <a:gd name="T4" fmla="*/ 3670 w 3670"/>
                <a:gd name="T5" fmla="*/ 3 h 3"/>
                <a:gd name="T6" fmla="*/ 9 w 367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70" h="3">
                  <a:moveTo>
                    <a:pt x="9" y="0"/>
                  </a:moveTo>
                  <a:lnTo>
                    <a:pt x="0" y="3"/>
                  </a:lnTo>
                  <a:lnTo>
                    <a:pt x="3670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3" name="Freeform 1203"/>
            <p:cNvSpPr>
              <a:spLocks/>
            </p:cNvSpPr>
            <p:nvPr/>
          </p:nvSpPr>
          <p:spPr bwMode="auto">
            <a:xfrm>
              <a:off x="3812" y="2637"/>
              <a:ext cx="408" cy="1"/>
            </a:xfrm>
            <a:custGeom>
              <a:avLst/>
              <a:gdLst>
                <a:gd name="T0" fmla="*/ 9 w 3670"/>
                <a:gd name="T1" fmla="*/ 0 h 3"/>
                <a:gd name="T2" fmla="*/ 0 w 3670"/>
                <a:gd name="T3" fmla="*/ 3 h 3"/>
                <a:gd name="T4" fmla="*/ 3670 w 3670"/>
                <a:gd name="T5" fmla="*/ 3 h 3"/>
                <a:gd name="T6" fmla="*/ 9 w 367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70" h="3">
                  <a:moveTo>
                    <a:pt x="9" y="0"/>
                  </a:moveTo>
                  <a:lnTo>
                    <a:pt x="0" y="3"/>
                  </a:lnTo>
                  <a:lnTo>
                    <a:pt x="3670" y="3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4" name="Freeform 1204"/>
            <p:cNvSpPr>
              <a:spLocks/>
            </p:cNvSpPr>
            <p:nvPr/>
          </p:nvSpPr>
          <p:spPr bwMode="auto">
            <a:xfrm>
              <a:off x="3813" y="2637"/>
              <a:ext cx="407" cy="1"/>
            </a:xfrm>
            <a:custGeom>
              <a:avLst/>
              <a:gdLst>
                <a:gd name="T0" fmla="*/ 0 w 3661"/>
                <a:gd name="T1" fmla="*/ 0 h 3"/>
                <a:gd name="T2" fmla="*/ 3654 w 3661"/>
                <a:gd name="T3" fmla="*/ 0 h 3"/>
                <a:gd name="T4" fmla="*/ 3661 w 3661"/>
                <a:gd name="T5" fmla="*/ 3 h 3"/>
                <a:gd name="T6" fmla="*/ 0 w 366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61" h="3">
                  <a:moveTo>
                    <a:pt x="0" y="0"/>
                  </a:moveTo>
                  <a:lnTo>
                    <a:pt x="3654" y="0"/>
                  </a:lnTo>
                  <a:lnTo>
                    <a:pt x="366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5" name="Freeform 1205"/>
            <p:cNvSpPr>
              <a:spLocks/>
            </p:cNvSpPr>
            <p:nvPr/>
          </p:nvSpPr>
          <p:spPr bwMode="auto">
            <a:xfrm>
              <a:off x="3813" y="2637"/>
              <a:ext cx="407" cy="1"/>
            </a:xfrm>
            <a:custGeom>
              <a:avLst/>
              <a:gdLst>
                <a:gd name="T0" fmla="*/ 0 w 3661"/>
                <a:gd name="T1" fmla="*/ 0 h 3"/>
                <a:gd name="T2" fmla="*/ 3654 w 3661"/>
                <a:gd name="T3" fmla="*/ 0 h 3"/>
                <a:gd name="T4" fmla="*/ 3661 w 3661"/>
                <a:gd name="T5" fmla="*/ 3 h 3"/>
                <a:gd name="T6" fmla="*/ 0 w 366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61" h="3">
                  <a:moveTo>
                    <a:pt x="0" y="0"/>
                  </a:moveTo>
                  <a:lnTo>
                    <a:pt x="3654" y="0"/>
                  </a:lnTo>
                  <a:lnTo>
                    <a:pt x="3661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6" name="Freeform 1206"/>
            <p:cNvSpPr>
              <a:spLocks/>
            </p:cNvSpPr>
            <p:nvPr/>
          </p:nvSpPr>
          <p:spPr bwMode="auto">
            <a:xfrm>
              <a:off x="4303" y="2637"/>
              <a:ext cx="136" cy="1"/>
            </a:xfrm>
            <a:custGeom>
              <a:avLst/>
              <a:gdLst>
                <a:gd name="T0" fmla="*/ 9 w 1225"/>
                <a:gd name="T1" fmla="*/ 0 h 3"/>
                <a:gd name="T2" fmla="*/ 0 w 1225"/>
                <a:gd name="T3" fmla="*/ 3 h 3"/>
                <a:gd name="T4" fmla="*/ 1225 w 1225"/>
                <a:gd name="T5" fmla="*/ 3 h 3"/>
                <a:gd name="T6" fmla="*/ 9 w 122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5" h="3">
                  <a:moveTo>
                    <a:pt x="9" y="0"/>
                  </a:moveTo>
                  <a:lnTo>
                    <a:pt x="0" y="3"/>
                  </a:lnTo>
                  <a:lnTo>
                    <a:pt x="1225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7" name="Freeform 1207"/>
            <p:cNvSpPr>
              <a:spLocks/>
            </p:cNvSpPr>
            <p:nvPr/>
          </p:nvSpPr>
          <p:spPr bwMode="auto">
            <a:xfrm>
              <a:off x="4303" y="2637"/>
              <a:ext cx="136" cy="1"/>
            </a:xfrm>
            <a:custGeom>
              <a:avLst/>
              <a:gdLst>
                <a:gd name="T0" fmla="*/ 9 w 1225"/>
                <a:gd name="T1" fmla="*/ 0 h 3"/>
                <a:gd name="T2" fmla="*/ 0 w 1225"/>
                <a:gd name="T3" fmla="*/ 3 h 3"/>
                <a:gd name="T4" fmla="*/ 1225 w 1225"/>
                <a:gd name="T5" fmla="*/ 3 h 3"/>
                <a:gd name="T6" fmla="*/ 9 w 122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25" h="3">
                  <a:moveTo>
                    <a:pt x="9" y="0"/>
                  </a:moveTo>
                  <a:lnTo>
                    <a:pt x="0" y="3"/>
                  </a:lnTo>
                  <a:lnTo>
                    <a:pt x="1225" y="3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8" name="Freeform 1208"/>
            <p:cNvSpPr>
              <a:spLocks/>
            </p:cNvSpPr>
            <p:nvPr/>
          </p:nvSpPr>
          <p:spPr bwMode="auto">
            <a:xfrm>
              <a:off x="4304" y="2637"/>
              <a:ext cx="135" cy="1"/>
            </a:xfrm>
            <a:custGeom>
              <a:avLst/>
              <a:gdLst>
                <a:gd name="T0" fmla="*/ 0 w 1216"/>
                <a:gd name="T1" fmla="*/ 0 h 3"/>
                <a:gd name="T2" fmla="*/ 1205 w 1216"/>
                <a:gd name="T3" fmla="*/ 0 h 3"/>
                <a:gd name="T4" fmla="*/ 1216 w 1216"/>
                <a:gd name="T5" fmla="*/ 3 h 3"/>
                <a:gd name="T6" fmla="*/ 0 w 1216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3">
                  <a:moveTo>
                    <a:pt x="0" y="0"/>
                  </a:moveTo>
                  <a:lnTo>
                    <a:pt x="1205" y="0"/>
                  </a:lnTo>
                  <a:lnTo>
                    <a:pt x="121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9" name="Freeform 1209"/>
            <p:cNvSpPr>
              <a:spLocks/>
            </p:cNvSpPr>
            <p:nvPr/>
          </p:nvSpPr>
          <p:spPr bwMode="auto">
            <a:xfrm>
              <a:off x="4304" y="2637"/>
              <a:ext cx="135" cy="1"/>
            </a:xfrm>
            <a:custGeom>
              <a:avLst/>
              <a:gdLst>
                <a:gd name="T0" fmla="*/ 0 w 1216"/>
                <a:gd name="T1" fmla="*/ 0 h 3"/>
                <a:gd name="T2" fmla="*/ 1205 w 1216"/>
                <a:gd name="T3" fmla="*/ 0 h 3"/>
                <a:gd name="T4" fmla="*/ 1216 w 1216"/>
                <a:gd name="T5" fmla="*/ 3 h 3"/>
                <a:gd name="T6" fmla="*/ 0 w 1216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3">
                  <a:moveTo>
                    <a:pt x="0" y="0"/>
                  </a:moveTo>
                  <a:lnTo>
                    <a:pt x="1205" y="0"/>
                  </a:lnTo>
                  <a:lnTo>
                    <a:pt x="1216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0" name="Freeform 1210"/>
            <p:cNvSpPr>
              <a:spLocks/>
            </p:cNvSpPr>
            <p:nvPr/>
          </p:nvSpPr>
          <p:spPr bwMode="auto">
            <a:xfrm>
              <a:off x="3805" y="2637"/>
              <a:ext cx="420" cy="3"/>
            </a:xfrm>
            <a:custGeom>
              <a:avLst/>
              <a:gdLst>
                <a:gd name="T0" fmla="*/ 61 w 3779"/>
                <a:gd name="T1" fmla="*/ 0 h 26"/>
                <a:gd name="T2" fmla="*/ 0 w 3779"/>
                <a:gd name="T3" fmla="*/ 26 h 26"/>
                <a:gd name="T4" fmla="*/ 3779 w 3779"/>
                <a:gd name="T5" fmla="*/ 26 h 26"/>
                <a:gd name="T6" fmla="*/ 61 w 37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79" h="26">
                  <a:moveTo>
                    <a:pt x="61" y="0"/>
                  </a:moveTo>
                  <a:lnTo>
                    <a:pt x="0" y="26"/>
                  </a:lnTo>
                  <a:lnTo>
                    <a:pt x="3779" y="26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1" name="Freeform 1211"/>
            <p:cNvSpPr>
              <a:spLocks/>
            </p:cNvSpPr>
            <p:nvPr/>
          </p:nvSpPr>
          <p:spPr bwMode="auto">
            <a:xfrm>
              <a:off x="3805" y="2637"/>
              <a:ext cx="420" cy="3"/>
            </a:xfrm>
            <a:custGeom>
              <a:avLst/>
              <a:gdLst>
                <a:gd name="T0" fmla="*/ 61 w 3779"/>
                <a:gd name="T1" fmla="*/ 0 h 26"/>
                <a:gd name="T2" fmla="*/ 0 w 3779"/>
                <a:gd name="T3" fmla="*/ 26 h 26"/>
                <a:gd name="T4" fmla="*/ 3779 w 3779"/>
                <a:gd name="T5" fmla="*/ 26 h 26"/>
                <a:gd name="T6" fmla="*/ 61 w 37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79" h="26">
                  <a:moveTo>
                    <a:pt x="61" y="0"/>
                  </a:moveTo>
                  <a:lnTo>
                    <a:pt x="0" y="26"/>
                  </a:lnTo>
                  <a:lnTo>
                    <a:pt x="3779" y="26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2" name="Freeform 1212"/>
            <p:cNvSpPr>
              <a:spLocks/>
            </p:cNvSpPr>
            <p:nvPr/>
          </p:nvSpPr>
          <p:spPr bwMode="auto">
            <a:xfrm>
              <a:off x="3812" y="2637"/>
              <a:ext cx="413" cy="3"/>
            </a:xfrm>
            <a:custGeom>
              <a:avLst/>
              <a:gdLst>
                <a:gd name="T0" fmla="*/ 0 w 3718"/>
                <a:gd name="T1" fmla="*/ 0 h 26"/>
                <a:gd name="T2" fmla="*/ 3670 w 3718"/>
                <a:gd name="T3" fmla="*/ 0 h 26"/>
                <a:gd name="T4" fmla="*/ 3718 w 3718"/>
                <a:gd name="T5" fmla="*/ 26 h 26"/>
                <a:gd name="T6" fmla="*/ 0 w 37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8" h="26">
                  <a:moveTo>
                    <a:pt x="0" y="0"/>
                  </a:moveTo>
                  <a:lnTo>
                    <a:pt x="3670" y="0"/>
                  </a:lnTo>
                  <a:lnTo>
                    <a:pt x="3718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3" name="Freeform 1213"/>
            <p:cNvSpPr>
              <a:spLocks/>
            </p:cNvSpPr>
            <p:nvPr/>
          </p:nvSpPr>
          <p:spPr bwMode="auto">
            <a:xfrm>
              <a:off x="3812" y="2637"/>
              <a:ext cx="413" cy="3"/>
            </a:xfrm>
            <a:custGeom>
              <a:avLst/>
              <a:gdLst>
                <a:gd name="T0" fmla="*/ 0 w 3718"/>
                <a:gd name="T1" fmla="*/ 0 h 26"/>
                <a:gd name="T2" fmla="*/ 3670 w 3718"/>
                <a:gd name="T3" fmla="*/ 0 h 26"/>
                <a:gd name="T4" fmla="*/ 3718 w 3718"/>
                <a:gd name="T5" fmla="*/ 26 h 26"/>
                <a:gd name="T6" fmla="*/ 0 w 371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18" h="26">
                  <a:moveTo>
                    <a:pt x="0" y="0"/>
                  </a:moveTo>
                  <a:lnTo>
                    <a:pt x="3670" y="0"/>
                  </a:lnTo>
                  <a:lnTo>
                    <a:pt x="3718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4" name="Freeform 1214"/>
            <p:cNvSpPr>
              <a:spLocks/>
            </p:cNvSpPr>
            <p:nvPr/>
          </p:nvSpPr>
          <p:spPr bwMode="auto">
            <a:xfrm>
              <a:off x="4296" y="2637"/>
              <a:ext cx="149" cy="3"/>
            </a:xfrm>
            <a:custGeom>
              <a:avLst/>
              <a:gdLst>
                <a:gd name="T0" fmla="*/ 67 w 1346"/>
                <a:gd name="T1" fmla="*/ 0 h 26"/>
                <a:gd name="T2" fmla="*/ 0 w 1346"/>
                <a:gd name="T3" fmla="*/ 26 h 26"/>
                <a:gd name="T4" fmla="*/ 1346 w 1346"/>
                <a:gd name="T5" fmla="*/ 26 h 26"/>
                <a:gd name="T6" fmla="*/ 67 w 134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6" h="26">
                  <a:moveTo>
                    <a:pt x="67" y="0"/>
                  </a:moveTo>
                  <a:lnTo>
                    <a:pt x="0" y="26"/>
                  </a:lnTo>
                  <a:lnTo>
                    <a:pt x="1346" y="2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5" name="Freeform 1215"/>
            <p:cNvSpPr>
              <a:spLocks/>
            </p:cNvSpPr>
            <p:nvPr/>
          </p:nvSpPr>
          <p:spPr bwMode="auto">
            <a:xfrm>
              <a:off x="4296" y="2637"/>
              <a:ext cx="149" cy="3"/>
            </a:xfrm>
            <a:custGeom>
              <a:avLst/>
              <a:gdLst>
                <a:gd name="T0" fmla="*/ 67 w 1346"/>
                <a:gd name="T1" fmla="*/ 0 h 26"/>
                <a:gd name="T2" fmla="*/ 0 w 1346"/>
                <a:gd name="T3" fmla="*/ 26 h 26"/>
                <a:gd name="T4" fmla="*/ 1346 w 1346"/>
                <a:gd name="T5" fmla="*/ 26 h 26"/>
                <a:gd name="T6" fmla="*/ 67 w 134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6" h="26">
                  <a:moveTo>
                    <a:pt x="67" y="0"/>
                  </a:moveTo>
                  <a:lnTo>
                    <a:pt x="0" y="26"/>
                  </a:lnTo>
                  <a:lnTo>
                    <a:pt x="1346" y="26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6" name="Freeform 1216"/>
            <p:cNvSpPr>
              <a:spLocks/>
            </p:cNvSpPr>
            <p:nvPr/>
          </p:nvSpPr>
          <p:spPr bwMode="auto">
            <a:xfrm>
              <a:off x="4303" y="2637"/>
              <a:ext cx="142" cy="3"/>
            </a:xfrm>
            <a:custGeom>
              <a:avLst/>
              <a:gdLst>
                <a:gd name="T0" fmla="*/ 0 w 1279"/>
                <a:gd name="T1" fmla="*/ 0 h 26"/>
                <a:gd name="T2" fmla="*/ 1225 w 1279"/>
                <a:gd name="T3" fmla="*/ 0 h 26"/>
                <a:gd name="T4" fmla="*/ 1279 w 1279"/>
                <a:gd name="T5" fmla="*/ 26 h 26"/>
                <a:gd name="T6" fmla="*/ 0 w 12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9" h="26">
                  <a:moveTo>
                    <a:pt x="0" y="0"/>
                  </a:moveTo>
                  <a:lnTo>
                    <a:pt x="1225" y="0"/>
                  </a:lnTo>
                  <a:lnTo>
                    <a:pt x="1279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7" name="Freeform 1217"/>
            <p:cNvSpPr>
              <a:spLocks/>
            </p:cNvSpPr>
            <p:nvPr/>
          </p:nvSpPr>
          <p:spPr bwMode="auto">
            <a:xfrm>
              <a:off x="4303" y="2637"/>
              <a:ext cx="142" cy="3"/>
            </a:xfrm>
            <a:custGeom>
              <a:avLst/>
              <a:gdLst>
                <a:gd name="T0" fmla="*/ 0 w 1279"/>
                <a:gd name="T1" fmla="*/ 0 h 26"/>
                <a:gd name="T2" fmla="*/ 1225 w 1279"/>
                <a:gd name="T3" fmla="*/ 0 h 26"/>
                <a:gd name="T4" fmla="*/ 1279 w 1279"/>
                <a:gd name="T5" fmla="*/ 26 h 26"/>
                <a:gd name="T6" fmla="*/ 0 w 127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9" h="26">
                  <a:moveTo>
                    <a:pt x="0" y="0"/>
                  </a:moveTo>
                  <a:lnTo>
                    <a:pt x="1225" y="0"/>
                  </a:lnTo>
                  <a:lnTo>
                    <a:pt x="1279" y="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8" name="Freeform 1218"/>
            <p:cNvSpPr>
              <a:spLocks/>
            </p:cNvSpPr>
            <p:nvPr/>
          </p:nvSpPr>
          <p:spPr bwMode="auto">
            <a:xfrm>
              <a:off x="3794" y="2640"/>
              <a:ext cx="440" cy="5"/>
            </a:xfrm>
            <a:custGeom>
              <a:avLst/>
              <a:gdLst>
                <a:gd name="T0" fmla="*/ 103 w 3962"/>
                <a:gd name="T1" fmla="*/ 0 h 45"/>
                <a:gd name="T2" fmla="*/ 0 w 3962"/>
                <a:gd name="T3" fmla="*/ 45 h 45"/>
                <a:gd name="T4" fmla="*/ 3962 w 3962"/>
                <a:gd name="T5" fmla="*/ 45 h 45"/>
                <a:gd name="T6" fmla="*/ 103 w 3962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2" h="45">
                  <a:moveTo>
                    <a:pt x="103" y="0"/>
                  </a:moveTo>
                  <a:lnTo>
                    <a:pt x="0" y="45"/>
                  </a:lnTo>
                  <a:lnTo>
                    <a:pt x="3962" y="45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9" name="Freeform 1219"/>
            <p:cNvSpPr>
              <a:spLocks/>
            </p:cNvSpPr>
            <p:nvPr/>
          </p:nvSpPr>
          <p:spPr bwMode="auto">
            <a:xfrm>
              <a:off x="3794" y="2640"/>
              <a:ext cx="440" cy="5"/>
            </a:xfrm>
            <a:custGeom>
              <a:avLst/>
              <a:gdLst>
                <a:gd name="T0" fmla="*/ 103 w 3962"/>
                <a:gd name="T1" fmla="*/ 0 h 45"/>
                <a:gd name="T2" fmla="*/ 0 w 3962"/>
                <a:gd name="T3" fmla="*/ 45 h 45"/>
                <a:gd name="T4" fmla="*/ 3962 w 3962"/>
                <a:gd name="T5" fmla="*/ 45 h 45"/>
                <a:gd name="T6" fmla="*/ 103 w 3962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2" h="45">
                  <a:moveTo>
                    <a:pt x="103" y="0"/>
                  </a:moveTo>
                  <a:lnTo>
                    <a:pt x="0" y="45"/>
                  </a:lnTo>
                  <a:lnTo>
                    <a:pt x="3962" y="4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0" name="Freeform 1220"/>
            <p:cNvSpPr>
              <a:spLocks/>
            </p:cNvSpPr>
            <p:nvPr/>
          </p:nvSpPr>
          <p:spPr bwMode="auto">
            <a:xfrm>
              <a:off x="3805" y="2640"/>
              <a:ext cx="429" cy="5"/>
            </a:xfrm>
            <a:custGeom>
              <a:avLst/>
              <a:gdLst>
                <a:gd name="T0" fmla="*/ 0 w 3859"/>
                <a:gd name="T1" fmla="*/ 0 h 45"/>
                <a:gd name="T2" fmla="*/ 3779 w 3859"/>
                <a:gd name="T3" fmla="*/ 0 h 45"/>
                <a:gd name="T4" fmla="*/ 3859 w 3859"/>
                <a:gd name="T5" fmla="*/ 45 h 45"/>
                <a:gd name="T6" fmla="*/ 0 w 385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9" h="45">
                  <a:moveTo>
                    <a:pt x="0" y="0"/>
                  </a:moveTo>
                  <a:lnTo>
                    <a:pt x="3779" y="0"/>
                  </a:lnTo>
                  <a:lnTo>
                    <a:pt x="3859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1" name="Freeform 1221"/>
            <p:cNvSpPr>
              <a:spLocks/>
            </p:cNvSpPr>
            <p:nvPr/>
          </p:nvSpPr>
          <p:spPr bwMode="auto">
            <a:xfrm>
              <a:off x="3805" y="2640"/>
              <a:ext cx="429" cy="5"/>
            </a:xfrm>
            <a:custGeom>
              <a:avLst/>
              <a:gdLst>
                <a:gd name="T0" fmla="*/ 0 w 3859"/>
                <a:gd name="T1" fmla="*/ 0 h 45"/>
                <a:gd name="T2" fmla="*/ 3779 w 3859"/>
                <a:gd name="T3" fmla="*/ 0 h 45"/>
                <a:gd name="T4" fmla="*/ 3859 w 3859"/>
                <a:gd name="T5" fmla="*/ 45 h 45"/>
                <a:gd name="T6" fmla="*/ 0 w 385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9" h="45">
                  <a:moveTo>
                    <a:pt x="0" y="0"/>
                  </a:moveTo>
                  <a:lnTo>
                    <a:pt x="3779" y="0"/>
                  </a:lnTo>
                  <a:lnTo>
                    <a:pt x="3859" y="4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2" name="Freeform 1222"/>
            <p:cNvSpPr>
              <a:spLocks/>
            </p:cNvSpPr>
            <p:nvPr/>
          </p:nvSpPr>
          <p:spPr bwMode="auto">
            <a:xfrm>
              <a:off x="4287" y="2640"/>
              <a:ext cx="168" cy="5"/>
            </a:xfrm>
            <a:custGeom>
              <a:avLst/>
              <a:gdLst>
                <a:gd name="T0" fmla="*/ 82 w 1519"/>
                <a:gd name="T1" fmla="*/ 0 h 45"/>
                <a:gd name="T2" fmla="*/ 0 w 1519"/>
                <a:gd name="T3" fmla="*/ 45 h 45"/>
                <a:gd name="T4" fmla="*/ 1519 w 1519"/>
                <a:gd name="T5" fmla="*/ 45 h 45"/>
                <a:gd name="T6" fmla="*/ 82 w 151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9" h="45">
                  <a:moveTo>
                    <a:pt x="82" y="0"/>
                  </a:moveTo>
                  <a:lnTo>
                    <a:pt x="0" y="45"/>
                  </a:lnTo>
                  <a:lnTo>
                    <a:pt x="1519" y="45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3" name="Freeform 1223"/>
            <p:cNvSpPr>
              <a:spLocks/>
            </p:cNvSpPr>
            <p:nvPr/>
          </p:nvSpPr>
          <p:spPr bwMode="auto">
            <a:xfrm>
              <a:off x="4287" y="2640"/>
              <a:ext cx="168" cy="5"/>
            </a:xfrm>
            <a:custGeom>
              <a:avLst/>
              <a:gdLst>
                <a:gd name="T0" fmla="*/ 82 w 1519"/>
                <a:gd name="T1" fmla="*/ 0 h 45"/>
                <a:gd name="T2" fmla="*/ 0 w 1519"/>
                <a:gd name="T3" fmla="*/ 45 h 45"/>
                <a:gd name="T4" fmla="*/ 1519 w 1519"/>
                <a:gd name="T5" fmla="*/ 45 h 45"/>
                <a:gd name="T6" fmla="*/ 82 w 1519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19" h="45">
                  <a:moveTo>
                    <a:pt x="82" y="0"/>
                  </a:moveTo>
                  <a:lnTo>
                    <a:pt x="0" y="45"/>
                  </a:lnTo>
                  <a:lnTo>
                    <a:pt x="1519" y="45"/>
                  </a:lnTo>
                  <a:lnTo>
                    <a:pt x="8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4" name="Freeform 1224"/>
            <p:cNvSpPr>
              <a:spLocks/>
            </p:cNvSpPr>
            <p:nvPr/>
          </p:nvSpPr>
          <p:spPr bwMode="auto">
            <a:xfrm>
              <a:off x="4296" y="2640"/>
              <a:ext cx="159" cy="5"/>
            </a:xfrm>
            <a:custGeom>
              <a:avLst/>
              <a:gdLst>
                <a:gd name="T0" fmla="*/ 0 w 1437"/>
                <a:gd name="T1" fmla="*/ 0 h 45"/>
                <a:gd name="T2" fmla="*/ 1346 w 1437"/>
                <a:gd name="T3" fmla="*/ 0 h 45"/>
                <a:gd name="T4" fmla="*/ 1437 w 1437"/>
                <a:gd name="T5" fmla="*/ 45 h 45"/>
                <a:gd name="T6" fmla="*/ 0 w 1437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7" h="45">
                  <a:moveTo>
                    <a:pt x="0" y="0"/>
                  </a:moveTo>
                  <a:lnTo>
                    <a:pt x="1346" y="0"/>
                  </a:lnTo>
                  <a:lnTo>
                    <a:pt x="1437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5" name="Freeform 1225"/>
            <p:cNvSpPr>
              <a:spLocks/>
            </p:cNvSpPr>
            <p:nvPr/>
          </p:nvSpPr>
          <p:spPr bwMode="auto">
            <a:xfrm>
              <a:off x="4296" y="2640"/>
              <a:ext cx="159" cy="5"/>
            </a:xfrm>
            <a:custGeom>
              <a:avLst/>
              <a:gdLst>
                <a:gd name="T0" fmla="*/ 0 w 1437"/>
                <a:gd name="T1" fmla="*/ 0 h 45"/>
                <a:gd name="T2" fmla="*/ 1346 w 1437"/>
                <a:gd name="T3" fmla="*/ 0 h 45"/>
                <a:gd name="T4" fmla="*/ 1437 w 1437"/>
                <a:gd name="T5" fmla="*/ 45 h 45"/>
                <a:gd name="T6" fmla="*/ 0 w 1437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7" h="45">
                  <a:moveTo>
                    <a:pt x="0" y="0"/>
                  </a:moveTo>
                  <a:lnTo>
                    <a:pt x="1346" y="0"/>
                  </a:lnTo>
                  <a:lnTo>
                    <a:pt x="1437" y="4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6" name="Freeform 1226"/>
            <p:cNvSpPr>
              <a:spLocks/>
            </p:cNvSpPr>
            <p:nvPr/>
          </p:nvSpPr>
          <p:spPr bwMode="auto">
            <a:xfrm>
              <a:off x="3792" y="2645"/>
              <a:ext cx="443" cy="1"/>
            </a:xfrm>
            <a:custGeom>
              <a:avLst/>
              <a:gdLst>
                <a:gd name="T0" fmla="*/ 12 w 3981"/>
                <a:gd name="T1" fmla="*/ 0 h 4"/>
                <a:gd name="T2" fmla="*/ 0 w 3981"/>
                <a:gd name="T3" fmla="*/ 4 h 4"/>
                <a:gd name="T4" fmla="*/ 3981 w 3981"/>
                <a:gd name="T5" fmla="*/ 4 h 4"/>
                <a:gd name="T6" fmla="*/ 12 w 3981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81" h="4">
                  <a:moveTo>
                    <a:pt x="12" y="0"/>
                  </a:moveTo>
                  <a:lnTo>
                    <a:pt x="0" y="4"/>
                  </a:lnTo>
                  <a:lnTo>
                    <a:pt x="3981" y="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7" name="Freeform 1227"/>
            <p:cNvSpPr>
              <a:spLocks/>
            </p:cNvSpPr>
            <p:nvPr/>
          </p:nvSpPr>
          <p:spPr bwMode="auto">
            <a:xfrm>
              <a:off x="3792" y="2645"/>
              <a:ext cx="443" cy="1"/>
            </a:xfrm>
            <a:custGeom>
              <a:avLst/>
              <a:gdLst>
                <a:gd name="T0" fmla="*/ 12 w 3981"/>
                <a:gd name="T1" fmla="*/ 0 h 4"/>
                <a:gd name="T2" fmla="*/ 0 w 3981"/>
                <a:gd name="T3" fmla="*/ 4 h 4"/>
                <a:gd name="T4" fmla="*/ 3981 w 3981"/>
                <a:gd name="T5" fmla="*/ 4 h 4"/>
                <a:gd name="T6" fmla="*/ 12 w 3981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81" h="4">
                  <a:moveTo>
                    <a:pt x="12" y="0"/>
                  </a:moveTo>
                  <a:lnTo>
                    <a:pt x="0" y="4"/>
                  </a:lnTo>
                  <a:lnTo>
                    <a:pt x="3981" y="4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8" name="Freeform 1228"/>
            <p:cNvSpPr>
              <a:spLocks/>
            </p:cNvSpPr>
            <p:nvPr/>
          </p:nvSpPr>
          <p:spPr bwMode="auto">
            <a:xfrm>
              <a:off x="3794" y="2645"/>
              <a:ext cx="441" cy="1"/>
            </a:xfrm>
            <a:custGeom>
              <a:avLst/>
              <a:gdLst>
                <a:gd name="T0" fmla="*/ 0 w 3969"/>
                <a:gd name="T1" fmla="*/ 0 h 4"/>
                <a:gd name="T2" fmla="*/ 3962 w 3969"/>
                <a:gd name="T3" fmla="*/ 0 h 4"/>
                <a:gd name="T4" fmla="*/ 3969 w 3969"/>
                <a:gd name="T5" fmla="*/ 4 h 4"/>
                <a:gd name="T6" fmla="*/ 0 w 396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9" h="4">
                  <a:moveTo>
                    <a:pt x="0" y="0"/>
                  </a:moveTo>
                  <a:lnTo>
                    <a:pt x="3962" y="0"/>
                  </a:lnTo>
                  <a:lnTo>
                    <a:pt x="396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9" name="Freeform 1229"/>
            <p:cNvSpPr>
              <a:spLocks/>
            </p:cNvSpPr>
            <p:nvPr/>
          </p:nvSpPr>
          <p:spPr bwMode="auto">
            <a:xfrm>
              <a:off x="3794" y="2645"/>
              <a:ext cx="441" cy="1"/>
            </a:xfrm>
            <a:custGeom>
              <a:avLst/>
              <a:gdLst>
                <a:gd name="T0" fmla="*/ 0 w 3969"/>
                <a:gd name="T1" fmla="*/ 0 h 4"/>
                <a:gd name="T2" fmla="*/ 3962 w 3969"/>
                <a:gd name="T3" fmla="*/ 0 h 4"/>
                <a:gd name="T4" fmla="*/ 3969 w 3969"/>
                <a:gd name="T5" fmla="*/ 4 h 4"/>
                <a:gd name="T6" fmla="*/ 0 w 396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9" h="4">
                  <a:moveTo>
                    <a:pt x="0" y="0"/>
                  </a:moveTo>
                  <a:lnTo>
                    <a:pt x="3962" y="0"/>
                  </a:lnTo>
                  <a:lnTo>
                    <a:pt x="396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0" name="Freeform 1230"/>
            <p:cNvSpPr>
              <a:spLocks/>
            </p:cNvSpPr>
            <p:nvPr/>
          </p:nvSpPr>
          <p:spPr bwMode="auto">
            <a:xfrm>
              <a:off x="4286" y="2645"/>
              <a:ext cx="170" cy="1"/>
            </a:xfrm>
            <a:custGeom>
              <a:avLst/>
              <a:gdLst>
                <a:gd name="T0" fmla="*/ 9 w 1537"/>
                <a:gd name="T1" fmla="*/ 0 h 4"/>
                <a:gd name="T2" fmla="*/ 0 w 1537"/>
                <a:gd name="T3" fmla="*/ 4 h 4"/>
                <a:gd name="T4" fmla="*/ 1537 w 1537"/>
                <a:gd name="T5" fmla="*/ 4 h 4"/>
                <a:gd name="T6" fmla="*/ 9 w 153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7" h="4">
                  <a:moveTo>
                    <a:pt x="9" y="0"/>
                  </a:moveTo>
                  <a:lnTo>
                    <a:pt x="0" y="4"/>
                  </a:lnTo>
                  <a:lnTo>
                    <a:pt x="1537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1" name="Freeform 1231"/>
            <p:cNvSpPr>
              <a:spLocks/>
            </p:cNvSpPr>
            <p:nvPr/>
          </p:nvSpPr>
          <p:spPr bwMode="auto">
            <a:xfrm>
              <a:off x="4286" y="2645"/>
              <a:ext cx="170" cy="1"/>
            </a:xfrm>
            <a:custGeom>
              <a:avLst/>
              <a:gdLst>
                <a:gd name="T0" fmla="*/ 9 w 1537"/>
                <a:gd name="T1" fmla="*/ 0 h 4"/>
                <a:gd name="T2" fmla="*/ 0 w 1537"/>
                <a:gd name="T3" fmla="*/ 4 h 4"/>
                <a:gd name="T4" fmla="*/ 1537 w 1537"/>
                <a:gd name="T5" fmla="*/ 4 h 4"/>
                <a:gd name="T6" fmla="*/ 9 w 153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7" h="4">
                  <a:moveTo>
                    <a:pt x="9" y="0"/>
                  </a:moveTo>
                  <a:lnTo>
                    <a:pt x="0" y="4"/>
                  </a:lnTo>
                  <a:lnTo>
                    <a:pt x="1537" y="4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2" name="Freeform 1232"/>
            <p:cNvSpPr>
              <a:spLocks/>
            </p:cNvSpPr>
            <p:nvPr/>
          </p:nvSpPr>
          <p:spPr bwMode="auto">
            <a:xfrm>
              <a:off x="4287" y="2645"/>
              <a:ext cx="169" cy="1"/>
            </a:xfrm>
            <a:custGeom>
              <a:avLst/>
              <a:gdLst>
                <a:gd name="T0" fmla="*/ 0 w 1528"/>
                <a:gd name="T1" fmla="*/ 0 h 4"/>
                <a:gd name="T2" fmla="*/ 1519 w 1528"/>
                <a:gd name="T3" fmla="*/ 0 h 4"/>
                <a:gd name="T4" fmla="*/ 1528 w 1528"/>
                <a:gd name="T5" fmla="*/ 4 h 4"/>
                <a:gd name="T6" fmla="*/ 0 w 152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8" h="4">
                  <a:moveTo>
                    <a:pt x="0" y="0"/>
                  </a:moveTo>
                  <a:lnTo>
                    <a:pt x="1519" y="0"/>
                  </a:lnTo>
                  <a:lnTo>
                    <a:pt x="15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3" name="Freeform 1233"/>
            <p:cNvSpPr>
              <a:spLocks/>
            </p:cNvSpPr>
            <p:nvPr/>
          </p:nvSpPr>
          <p:spPr bwMode="auto">
            <a:xfrm>
              <a:off x="4287" y="2645"/>
              <a:ext cx="169" cy="1"/>
            </a:xfrm>
            <a:custGeom>
              <a:avLst/>
              <a:gdLst>
                <a:gd name="T0" fmla="*/ 0 w 1528"/>
                <a:gd name="T1" fmla="*/ 0 h 4"/>
                <a:gd name="T2" fmla="*/ 1519 w 1528"/>
                <a:gd name="T3" fmla="*/ 0 h 4"/>
                <a:gd name="T4" fmla="*/ 1528 w 1528"/>
                <a:gd name="T5" fmla="*/ 4 h 4"/>
                <a:gd name="T6" fmla="*/ 0 w 152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8" h="4">
                  <a:moveTo>
                    <a:pt x="0" y="0"/>
                  </a:moveTo>
                  <a:lnTo>
                    <a:pt x="1519" y="0"/>
                  </a:lnTo>
                  <a:lnTo>
                    <a:pt x="152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4" name="Freeform 1234"/>
            <p:cNvSpPr>
              <a:spLocks/>
            </p:cNvSpPr>
            <p:nvPr/>
          </p:nvSpPr>
          <p:spPr bwMode="auto">
            <a:xfrm>
              <a:off x="3791" y="2645"/>
              <a:ext cx="445" cy="1"/>
            </a:xfrm>
            <a:custGeom>
              <a:avLst/>
              <a:gdLst>
                <a:gd name="T0" fmla="*/ 13 w 4006"/>
                <a:gd name="T1" fmla="*/ 0 h 8"/>
                <a:gd name="T2" fmla="*/ 0 w 4006"/>
                <a:gd name="T3" fmla="*/ 8 h 8"/>
                <a:gd name="T4" fmla="*/ 4006 w 4006"/>
                <a:gd name="T5" fmla="*/ 8 h 8"/>
                <a:gd name="T6" fmla="*/ 13 w 400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06" h="8">
                  <a:moveTo>
                    <a:pt x="13" y="0"/>
                  </a:moveTo>
                  <a:lnTo>
                    <a:pt x="0" y="8"/>
                  </a:lnTo>
                  <a:lnTo>
                    <a:pt x="4006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5" name="Freeform 1235"/>
            <p:cNvSpPr>
              <a:spLocks/>
            </p:cNvSpPr>
            <p:nvPr/>
          </p:nvSpPr>
          <p:spPr bwMode="auto">
            <a:xfrm>
              <a:off x="3791" y="2645"/>
              <a:ext cx="445" cy="1"/>
            </a:xfrm>
            <a:custGeom>
              <a:avLst/>
              <a:gdLst>
                <a:gd name="T0" fmla="*/ 13 w 4006"/>
                <a:gd name="T1" fmla="*/ 0 h 8"/>
                <a:gd name="T2" fmla="*/ 0 w 4006"/>
                <a:gd name="T3" fmla="*/ 8 h 8"/>
                <a:gd name="T4" fmla="*/ 4006 w 4006"/>
                <a:gd name="T5" fmla="*/ 8 h 8"/>
                <a:gd name="T6" fmla="*/ 13 w 400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06" h="8">
                  <a:moveTo>
                    <a:pt x="13" y="0"/>
                  </a:moveTo>
                  <a:lnTo>
                    <a:pt x="0" y="8"/>
                  </a:lnTo>
                  <a:lnTo>
                    <a:pt x="4006" y="8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6" name="Freeform 1236"/>
            <p:cNvSpPr>
              <a:spLocks/>
            </p:cNvSpPr>
            <p:nvPr/>
          </p:nvSpPr>
          <p:spPr bwMode="auto">
            <a:xfrm>
              <a:off x="3792" y="2645"/>
              <a:ext cx="444" cy="1"/>
            </a:xfrm>
            <a:custGeom>
              <a:avLst/>
              <a:gdLst>
                <a:gd name="T0" fmla="*/ 0 w 3993"/>
                <a:gd name="T1" fmla="*/ 0 h 8"/>
                <a:gd name="T2" fmla="*/ 3981 w 3993"/>
                <a:gd name="T3" fmla="*/ 0 h 8"/>
                <a:gd name="T4" fmla="*/ 3993 w 3993"/>
                <a:gd name="T5" fmla="*/ 8 h 8"/>
                <a:gd name="T6" fmla="*/ 0 w 39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3" h="8">
                  <a:moveTo>
                    <a:pt x="0" y="0"/>
                  </a:moveTo>
                  <a:lnTo>
                    <a:pt x="3981" y="0"/>
                  </a:lnTo>
                  <a:lnTo>
                    <a:pt x="39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7" name="Freeform 1237"/>
            <p:cNvSpPr>
              <a:spLocks/>
            </p:cNvSpPr>
            <p:nvPr/>
          </p:nvSpPr>
          <p:spPr bwMode="auto">
            <a:xfrm>
              <a:off x="3792" y="2645"/>
              <a:ext cx="444" cy="1"/>
            </a:xfrm>
            <a:custGeom>
              <a:avLst/>
              <a:gdLst>
                <a:gd name="T0" fmla="*/ 0 w 3993"/>
                <a:gd name="T1" fmla="*/ 0 h 8"/>
                <a:gd name="T2" fmla="*/ 3981 w 3993"/>
                <a:gd name="T3" fmla="*/ 0 h 8"/>
                <a:gd name="T4" fmla="*/ 3993 w 3993"/>
                <a:gd name="T5" fmla="*/ 8 h 8"/>
                <a:gd name="T6" fmla="*/ 0 w 39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3" h="8">
                  <a:moveTo>
                    <a:pt x="0" y="0"/>
                  </a:moveTo>
                  <a:lnTo>
                    <a:pt x="3981" y="0"/>
                  </a:lnTo>
                  <a:lnTo>
                    <a:pt x="39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8" name="Freeform 1238"/>
            <p:cNvSpPr>
              <a:spLocks/>
            </p:cNvSpPr>
            <p:nvPr/>
          </p:nvSpPr>
          <p:spPr bwMode="auto">
            <a:xfrm>
              <a:off x="4284" y="2645"/>
              <a:ext cx="174" cy="1"/>
            </a:xfrm>
            <a:custGeom>
              <a:avLst/>
              <a:gdLst>
                <a:gd name="T0" fmla="*/ 15 w 1569"/>
                <a:gd name="T1" fmla="*/ 0 h 8"/>
                <a:gd name="T2" fmla="*/ 0 w 1569"/>
                <a:gd name="T3" fmla="*/ 8 h 8"/>
                <a:gd name="T4" fmla="*/ 1569 w 1569"/>
                <a:gd name="T5" fmla="*/ 8 h 8"/>
                <a:gd name="T6" fmla="*/ 15 w 1569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9" h="8">
                  <a:moveTo>
                    <a:pt x="15" y="0"/>
                  </a:moveTo>
                  <a:lnTo>
                    <a:pt x="0" y="8"/>
                  </a:lnTo>
                  <a:lnTo>
                    <a:pt x="1569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9" name="Freeform 1239"/>
            <p:cNvSpPr>
              <a:spLocks/>
            </p:cNvSpPr>
            <p:nvPr/>
          </p:nvSpPr>
          <p:spPr bwMode="auto">
            <a:xfrm>
              <a:off x="4284" y="2645"/>
              <a:ext cx="174" cy="1"/>
            </a:xfrm>
            <a:custGeom>
              <a:avLst/>
              <a:gdLst>
                <a:gd name="T0" fmla="*/ 15 w 1569"/>
                <a:gd name="T1" fmla="*/ 0 h 8"/>
                <a:gd name="T2" fmla="*/ 0 w 1569"/>
                <a:gd name="T3" fmla="*/ 8 h 8"/>
                <a:gd name="T4" fmla="*/ 1569 w 1569"/>
                <a:gd name="T5" fmla="*/ 8 h 8"/>
                <a:gd name="T6" fmla="*/ 15 w 1569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9" h="8">
                  <a:moveTo>
                    <a:pt x="15" y="0"/>
                  </a:moveTo>
                  <a:lnTo>
                    <a:pt x="0" y="8"/>
                  </a:lnTo>
                  <a:lnTo>
                    <a:pt x="1569" y="8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0" name="Freeform 1240"/>
            <p:cNvSpPr>
              <a:spLocks/>
            </p:cNvSpPr>
            <p:nvPr/>
          </p:nvSpPr>
          <p:spPr bwMode="auto">
            <a:xfrm>
              <a:off x="4286" y="2645"/>
              <a:ext cx="172" cy="1"/>
            </a:xfrm>
            <a:custGeom>
              <a:avLst/>
              <a:gdLst>
                <a:gd name="T0" fmla="*/ 0 w 1554"/>
                <a:gd name="T1" fmla="*/ 0 h 8"/>
                <a:gd name="T2" fmla="*/ 1537 w 1554"/>
                <a:gd name="T3" fmla="*/ 0 h 8"/>
                <a:gd name="T4" fmla="*/ 1554 w 1554"/>
                <a:gd name="T5" fmla="*/ 8 h 8"/>
                <a:gd name="T6" fmla="*/ 0 w 155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4" h="8">
                  <a:moveTo>
                    <a:pt x="0" y="0"/>
                  </a:moveTo>
                  <a:lnTo>
                    <a:pt x="1537" y="0"/>
                  </a:lnTo>
                  <a:lnTo>
                    <a:pt x="1554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1" name="Freeform 1241"/>
            <p:cNvSpPr>
              <a:spLocks/>
            </p:cNvSpPr>
            <p:nvPr/>
          </p:nvSpPr>
          <p:spPr bwMode="auto">
            <a:xfrm>
              <a:off x="4286" y="2645"/>
              <a:ext cx="172" cy="1"/>
            </a:xfrm>
            <a:custGeom>
              <a:avLst/>
              <a:gdLst>
                <a:gd name="T0" fmla="*/ 0 w 1554"/>
                <a:gd name="T1" fmla="*/ 0 h 8"/>
                <a:gd name="T2" fmla="*/ 1537 w 1554"/>
                <a:gd name="T3" fmla="*/ 0 h 8"/>
                <a:gd name="T4" fmla="*/ 1554 w 1554"/>
                <a:gd name="T5" fmla="*/ 8 h 8"/>
                <a:gd name="T6" fmla="*/ 0 w 155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4" h="8">
                  <a:moveTo>
                    <a:pt x="0" y="0"/>
                  </a:moveTo>
                  <a:lnTo>
                    <a:pt x="1537" y="0"/>
                  </a:lnTo>
                  <a:lnTo>
                    <a:pt x="1554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2" name="Freeform 1242"/>
            <p:cNvSpPr>
              <a:spLocks/>
            </p:cNvSpPr>
            <p:nvPr/>
          </p:nvSpPr>
          <p:spPr bwMode="auto">
            <a:xfrm>
              <a:off x="3784" y="2646"/>
              <a:ext cx="458" cy="4"/>
            </a:xfrm>
            <a:custGeom>
              <a:avLst/>
              <a:gdLst>
                <a:gd name="T0" fmla="*/ 61 w 4117"/>
                <a:gd name="T1" fmla="*/ 0 h 33"/>
                <a:gd name="T2" fmla="*/ 0 w 4117"/>
                <a:gd name="T3" fmla="*/ 33 h 33"/>
                <a:gd name="T4" fmla="*/ 4117 w 4117"/>
                <a:gd name="T5" fmla="*/ 33 h 33"/>
                <a:gd name="T6" fmla="*/ 61 w 4117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17" h="33">
                  <a:moveTo>
                    <a:pt x="61" y="0"/>
                  </a:moveTo>
                  <a:lnTo>
                    <a:pt x="0" y="33"/>
                  </a:lnTo>
                  <a:lnTo>
                    <a:pt x="4117" y="33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3" name="Freeform 1243"/>
            <p:cNvSpPr>
              <a:spLocks/>
            </p:cNvSpPr>
            <p:nvPr/>
          </p:nvSpPr>
          <p:spPr bwMode="auto">
            <a:xfrm>
              <a:off x="3784" y="2646"/>
              <a:ext cx="458" cy="4"/>
            </a:xfrm>
            <a:custGeom>
              <a:avLst/>
              <a:gdLst>
                <a:gd name="T0" fmla="*/ 61 w 4117"/>
                <a:gd name="T1" fmla="*/ 0 h 33"/>
                <a:gd name="T2" fmla="*/ 0 w 4117"/>
                <a:gd name="T3" fmla="*/ 33 h 33"/>
                <a:gd name="T4" fmla="*/ 4117 w 4117"/>
                <a:gd name="T5" fmla="*/ 33 h 33"/>
                <a:gd name="T6" fmla="*/ 61 w 4117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17" h="33">
                  <a:moveTo>
                    <a:pt x="61" y="0"/>
                  </a:moveTo>
                  <a:lnTo>
                    <a:pt x="0" y="33"/>
                  </a:lnTo>
                  <a:lnTo>
                    <a:pt x="4117" y="33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4" name="Freeform 1244"/>
            <p:cNvSpPr>
              <a:spLocks/>
            </p:cNvSpPr>
            <p:nvPr/>
          </p:nvSpPr>
          <p:spPr bwMode="auto">
            <a:xfrm>
              <a:off x="3791" y="2646"/>
              <a:ext cx="451" cy="4"/>
            </a:xfrm>
            <a:custGeom>
              <a:avLst/>
              <a:gdLst>
                <a:gd name="T0" fmla="*/ 0 w 4056"/>
                <a:gd name="T1" fmla="*/ 0 h 33"/>
                <a:gd name="T2" fmla="*/ 4006 w 4056"/>
                <a:gd name="T3" fmla="*/ 0 h 33"/>
                <a:gd name="T4" fmla="*/ 4056 w 4056"/>
                <a:gd name="T5" fmla="*/ 33 h 33"/>
                <a:gd name="T6" fmla="*/ 0 w 405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6" h="33">
                  <a:moveTo>
                    <a:pt x="0" y="0"/>
                  </a:moveTo>
                  <a:lnTo>
                    <a:pt x="4006" y="0"/>
                  </a:lnTo>
                  <a:lnTo>
                    <a:pt x="4056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5" name="Freeform 1245"/>
            <p:cNvSpPr>
              <a:spLocks/>
            </p:cNvSpPr>
            <p:nvPr/>
          </p:nvSpPr>
          <p:spPr bwMode="auto">
            <a:xfrm>
              <a:off x="3791" y="2646"/>
              <a:ext cx="451" cy="4"/>
            </a:xfrm>
            <a:custGeom>
              <a:avLst/>
              <a:gdLst>
                <a:gd name="T0" fmla="*/ 0 w 4056"/>
                <a:gd name="T1" fmla="*/ 0 h 33"/>
                <a:gd name="T2" fmla="*/ 4006 w 4056"/>
                <a:gd name="T3" fmla="*/ 0 h 33"/>
                <a:gd name="T4" fmla="*/ 4056 w 4056"/>
                <a:gd name="T5" fmla="*/ 33 h 33"/>
                <a:gd name="T6" fmla="*/ 0 w 405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6" h="33">
                  <a:moveTo>
                    <a:pt x="0" y="0"/>
                  </a:moveTo>
                  <a:lnTo>
                    <a:pt x="4006" y="0"/>
                  </a:lnTo>
                  <a:lnTo>
                    <a:pt x="4056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6" name="Freeform 1246"/>
            <p:cNvSpPr>
              <a:spLocks/>
            </p:cNvSpPr>
            <p:nvPr/>
          </p:nvSpPr>
          <p:spPr bwMode="auto">
            <a:xfrm>
              <a:off x="4277" y="2646"/>
              <a:ext cx="187" cy="4"/>
            </a:xfrm>
            <a:custGeom>
              <a:avLst/>
              <a:gdLst>
                <a:gd name="T0" fmla="*/ 61 w 1681"/>
                <a:gd name="T1" fmla="*/ 0 h 33"/>
                <a:gd name="T2" fmla="*/ 0 w 1681"/>
                <a:gd name="T3" fmla="*/ 33 h 33"/>
                <a:gd name="T4" fmla="*/ 1681 w 1681"/>
                <a:gd name="T5" fmla="*/ 33 h 33"/>
                <a:gd name="T6" fmla="*/ 61 w 1681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1" h="33">
                  <a:moveTo>
                    <a:pt x="61" y="0"/>
                  </a:moveTo>
                  <a:lnTo>
                    <a:pt x="0" y="33"/>
                  </a:lnTo>
                  <a:lnTo>
                    <a:pt x="1681" y="33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7" name="Freeform 1247"/>
            <p:cNvSpPr>
              <a:spLocks/>
            </p:cNvSpPr>
            <p:nvPr/>
          </p:nvSpPr>
          <p:spPr bwMode="auto">
            <a:xfrm>
              <a:off x="4277" y="2646"/>
              <a:ext cx="187" cy="4"/>
            </a:xfrm>
            <a:custGeom>
              <a:avLst/>
              <a:gdLst>
                <a:gd name="T0" fmla="*/ 61 w 1681"/>
                <a:gd name="T1" fmla="*/ 0 h 33"/>
                <a:gd name="T2" fmla="*/ 0 w 1681"/>
                <a:gd name="T3" fmla="*/ 33 h 33"/>
                <a:gd name="T4" fmla="*/ 1681 w 1681"/>
                <a:gd name="T5" fmla="*/ 33 h 33"/>
                <a:gd name="T6" fmla="*/ 61 w 1681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1" h="33">
                  <a:moveTo>
                    <a:pt x="61" y="0"/>
                  </a:moveTo>
                  <a:lnTo>
                    <a:pt x="0" y="33"/>
                  </a:lnTo>
                  <a:lnTo>
                    <a:pt x="1681" y="33"/>
                  </a:lnTo>
                  <a:lnTo>
                    <a:pt x="6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8" name="Freeform 1248"/>
            <p:cNvSpPr>
              <a:spLocks/>
            </p:cNvSpPr>
            <p:nvPr/>
          </p:nvSpPr>
          <p:spPr bwMode="auto">
            <a:xfrm>
              <a:off x="4284" y="2646"/>
              <a:ext cx="180" cy="4"/>
            </a:xfrm>
            <a:custGeom>
              <a:avLst/>
              <a:gdLst>
                <a:gd name="T0" fmla="*/ 0 w 1620"/>
                <a:gd name="T1" fmla="*/ 0 h 33"/>
                <a:gd name="T2" fmla="*/ 1569 w 1620"/>
                <a:gd name="T3" fmla="*/ 0 h 33"/>
                <a:gd name="T4" fmla="*/ 1620 w 1620"/>
                <a:gd name="T5" fmla="*/ 33 h 33"/>
                <a:gd name="T6" fmla="*/ 0 w 1620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0" h="33">
                  <a:moveTo>
                    <a:pt x="0" y="0"/>
                  </a:moveTo>
                  <a:lnTo>
                    <a:pt x="1569" y="0"/>
                  </a:lnTo>
                  <a:lnTo>
                    <a:pt x="1620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89" name="Freeform 1249"/>
            <p:cNvSpPr>
              <a:spLocks/>
            </p:cNvSpPr>
            <p:nvPr/>
          </p:nvSpPr>
          <p:spPr bwMode="auto">
            <a:xfrm>
              <a:off x="4284" y="2646"/>
              <a:ext cx="180" cy="4"/>
            </a:xfrm>
            <a:custGeom>
              <a:avLst/>
              <a:gdLst>
                <a:gd name="T0" fmla="*/ 0 w 1620"/>
                <a:gd name="T1" fmla="*/ 0 h 33"/>
                <a:gd name="T2" fmla="*/ 1569 w 1620"/>
                <a:gd name="T3" fmla="*/ 0 h 33"/>
                <a:gd name="T4" fmla="*/ 1620 w 1620"/>
                <a:gd name="T5" fmla="*/ 33 h 33"/>
                <a:gd name="T6" fmla="*/ 0 w 1620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0" h="33">
                  <a:moveTo>
                    <a:pt x="0" y="0"/>
                  </a:moveTo>
                  <a:lnTo>
                    <a:pt x="1569" y="0"/>
                  </a:lnTo>
                  <a:lnTo>
                    <a:pt x="1620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0" name="Freeform 1250"/>
            <p:cNvSpPr>
              <a:spLocks/>
            </p:cNvSpPr>
            <p:nvPr/>
          </p:nvSpPr>
          <p:spPr bwMode="auto">
            <a:xfrm>
              <a:off x="3773" y="2650"/>
              <a:ext cx="478" cy="6"/>
            </a:xfrm>
            <a:custGeom>
              <a:avLst/>
              <a:gdLst>
                <a:gd name="T0" fmla="*/ 100 w 4304"/>
                <a:gd name="T1" fmla="*/ 0 h 56"/>
                <a:gd name="T2" fmla="*/ 0 w 4304"/>
                <a:gd name="T3" fmla="*/ 56 h 56"/>
                <a:gd name="T4" fmla="*/ 4304 w 4304"/>
                <a:gd name="T5" fmla="*/ 56 h 56"/>
                <a:gd name="T6" fmla="*/ 100 w 43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04" h="56">
                  <a:moveTo>
                    <a:pt x="100" y="0"/>
                  </a:moveTo>
                  <a:lnTo>
                    <a:pt x="0" y="56"/>
                  </a:lnTo>
                  <a:lnTo>
                    <a:pt x="4304" y="56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1" name="Freeform 1251"/>
            <p:cNvSpPr>
              <a:spLocks/>
            </p:cNvSpPr>
            <p:nvPr/>
          </p:nvSpPr>
          <p:spPr bwMode="auto">
            <a:xfrm>
              <a:off x="3773" y="2650"/>
              <a:ext cx="478" cy="6"/>
            </a:xfrm>
            <a:custGeom>
              <a:avLst/>
              <a:gdLst>
                <a:gd name="T0" fmla="*/ 100 w 4304"/>
                <a:gd name="T1" fmla="*/ 0 h 56"/>
                <a:gd name="T2" fmla="*/ 0 w 4304"/>
                <a:gd name="T3" fmla="*/ 56 h 56"/>
                <a:gd name="T4" fmla="*/ 4304 w 4304"/>
                <a:gd name="T5" fmla="*/ 56 h 56"/>
                <a:gd name="T6" fmla="*/ 100 w 43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04" h="56">
                  <a:moveTo>
                    <a:pt x="100" y="0"/>
                  </a:moveTo>
                  <a:lnTo>
                    <a:pt x="0" y="56"/>
                  </a:lnTo>
                  <a:lnTo>
                    <a:pt x="4304" y="56"/>
                  </a:lnTo>
                  <a:lnTo>
                    <a:pt x="10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2" name="Freeform 1252"/>
            <p:cNvSpPr>
              <a:spLocks/>
            </p:cNvSpPr>
            <p:nvPr/>
          </p:nvSpPr>
          <p:spPr bwMode="auto">
            <a:xfrm>
              <a:off x="3784" y="2650"/>
              <a:ext cx="467" cy="6"/>
            </a:xfrm>
            <a:custGeom>
              <a:avLst/>
              <a:gdLst>
                <a:gd name="T0" fmla="*/ 0 w 4204"/>
                <a:gd name="T1" fmla="*/ 0 h 56"/>
                <a:gd name="T2" fmla="*/ 4117 w 4204"/>
                <a:gd name="T3" fmla="*/ 0 h 56"/>
                <a:gd name="T4" fmla="*/ 4204 w 4204"/>
                <a:gd name="T5" fmla="*/ 56 h 56"/>
                <a:gd name="T6" fmla="*/ 0 w 42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04" h="56">
                  <a:moveTo>
                    <a:pt x="0" y="0"/>
                  </a:moveTo>
                  <a:lnTo>
                    <a:pt x="4117" y="0"/>
                  </a:lnTo>
                  <a:lnTo>
                    <a:pt x="4204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3" name="Freeform 1253"/>
            <p:cNvSpPr>
              <a:spLocks/>
            </p:cNvSpPr>
            <p:nvPr/>
          </p:nvSpPr>
          <p:spPr bwMode="auto">
            <a:xfrm>
              <a:off x="3784" y="2650"/>
              <a:ext cx="467" cy="6"/>
            </a:xfrm>
            <a:custGeom>
              <a:avLst/>
              <a:gdLst>
                <a:gd name="T0" fmla="*/ 0 w 4204"/>
                <a:gd name="T1" fmla="*/ 0 h 56"/>
                <a:gd name="T2" fmla="*/ 4117 w 4204"/>
                <a:gd name="T3" fmla="*/ 0 h 56"/>
                <a:gd name="T4" fmla="*/ 4204 w 4204"/>
                <a:gd name="T5" fmla="*/ 56 h 56"/>
                <a:gd name="T6" fmla="*/ 0 w 4204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04" h="56">
                  <a:moveTo>
                    <a:pt x="0" y="0"/>
                  </a:moveTo>
                  <a:lnTo>
                    <a:pt x="4117" y="0"/>
                  </a:lnTo>
                  <a:lnTo>
                    <a:pt x="4204" y="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4" name="Freeform 1254"/>
            <p:cNvSpPr>
              <a:spLocks/>
            </p:cNvSpPr>
            <p:nvPr/>
          </p:nvSpPr>
          <p:spPr bwMode="auto">
            <a:xfrm>
              <a:off x="4268" y="2650"/>
              <a:ext cx="206" cy="6"/>
            </a:xfrm>
            <a:custGeom>
              <a:avLst/>
              <a:gdLst>
                <a:gd name="T0" fmla="*/ 80 w 1847"/>
                <a:gd name="T1" fmla="*/ 0 h 56"/>
                <a:gd name="T2" fmla="*/ 0 w 1847"/>
                <a:gd name="T3" fmla="*/ 56 h 56"/>
                <a:gd name="T4" fmla="*/ 1847 w 1847"/>
                <a:gd name="T5" fmla="*/ 56 h 56"/>
                <a:gd name="T6" fmla="*/ 80 w 184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7" h="56">
                  <a:moveTo>
                    <a:pt x="80" y="0"/>
                  </a:moveTo>
                  <a:lnTo>
                    <a:pt x="0" y="56"/>
                  </a:lnTo>
                  <a:lnTo>
                    <a:pt x="1847" y="5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5" name="Freeform 1255"/>
            <p:cNvSpPr>
              <a:spLocks/>
            </p:cNvSpPr>
            <p:nvPr/>
          </p:nvSpPr>
          <p:spPr bwMode="auto">
            <a:xfrm>
              <a:off x="4268" y="2650"/>
              <a:ext cx="206" cy="6"/>
            </a:xfrm>
            <a:custGeom>
              <a:avLst/>
              <a:gdLst>
                <a:gd name="T0" fmla="*/ 80 w 1847"/>
                <a:gd name="T1" fmla="*/ 0 h 56"/>
                <a:gd name="T2" fmla="*/ 0 w 1847"/>
                <a:gd name="T3" fmla="*/ 56 h 56"/>
                <a:gd name="T4" fmla="*/ 1847 w 1847"/>
                <a:gd name="T5" fmla="*/ 56 h 56"/>
                <a:gd name="T6" fmla="*/ 80 w 184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7" h="56">
                  <a:moveTo>
                    <a:pt x="80" y="0"/>
                  </a:moveTo>
                  <a:lnTo>
                    <a:pt x="0" y="56"/>
                  </a:lnTo>
                  <a:lnTo>
                    <a:pt x="1847" y="56"/>
                  </a:lnTo>
                  <a:lnTo>
                    <a:pt x="8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6" name="Freeform 1256"/>
            <p:cNvSpPr>
              <a:spLocks/>
            </p:cNvSpPr>
            <p:nvPr/>
          </p:nvSpPr>
          <p:spPr bwMode="auto">
            <a:xfrm>
              <a:off x="4277" y="2650"/>
              <a:ext cx="197" cy="6"/>
            </a:xfrm>
            <a:custGeom>
              <a:avLst/>
              <a:gdLst>
                <a:gd name="T0" fmla="*/ 0 w 1767"/>
                <a:gd name="T1" fmla="*/ 0 h 56"/>
                <a:gd name="T2" fmla="*/ 1681 w 1767"/>
                <a:gd name="T3" fmla="*/ 0 h 56"/>
                <a:gd name="T4" fmla="*/ 1767 w 1767"/>
                <a:gd name="T5" fmla="*/ 56 h 56"/>
                <a:gd name="T6" fmla="*/ 0 w 176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7" h="56">
                  <a:moveTo>
                    <a:pt x="0" y="0"/>
                  </a:moveTo>
                  <a:lnTo>
                    <a:pt x="1681" y="0"/>
                  </a:lnTo>
                  <a:lnTo>
                    <a:pt x="1767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7" name="Freeform 1257"/>
            <p:cNvSpPr>
              <a:spLocks/>
            </p:cNvSpPr>
            <p:nvPr/>
          </p:nvSpPr>
          <p:spPr bwMode="auto">
            <a:xfrm>
              <a:off x="4277" y="2650"/>
              <a:ext cx="197" cy="6"/>
            </a:xfrm>
            <a:custGeom>
              <a:avLst/>
              <a:gdLst>
                <a:gd name="T0" fmla="*/ 0 w 1767"/>
                <a:gd name="T1" fmla="*/ 0 h 56"/>
                <a:gd name="T2" fmla="*/ 1681 w 1767"/>
                <a:gd name="T3" fmla="*/ 0 h 56"/>
                <a:gd name="T4" fmla="*/ 1767 w 1767"/>
                <a:gd name="T5" fmla="*/ 56 h 56"/>
                <a:gd name="T6" fmla="*/ 0 w 176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7" h="56">
                  <a:moveTo>
                    <a:pt x="0" y="0"/>
                  </a:moveTo>
                  <a:lnTo>
                    <a:pt x="1681" y="0"/>
                  </a:lnTo>
                  <a:lnTo>
                    <a:pt x="1767" y="5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8" name="Freeform 1258"/>
            <p:cNvSpPr>
              <a:spLocks/>
            </p:cNvSpPr>
            <p:nvPr/>
          </p:nvSpPr>
          <p:spPr bwMode="auto">
            <a:xfrm>
              <a:off x="3771" y="2656"/>
              <a:ext cx="482" cy="2"/>
            </a:xfrm>
            <a:custGeom>
              <a:avLst/>
              <a:gdLst>
                <a:gd name="T0" fmla="*/ 18 w 4341"/>
                <a:gd name="T1" fmla="*/ 0 h 13"/>
                <a:gd name="T2" fmla="*/ 0 w 4341"/>
                <a:gd name="T3" fmla="*/ 13 h 13"/>
                <a:gd name="T4" fmla="*/ 4341 w 4341"/>
                <a:gd name="T5" fmla="*/ 13 h 13"/>
                <a:gd name="T6" fmla="*/ 18 w 4341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1" h="13">
                  <a:moveTo>
                    <a:pt x="18" y="0"/>
                  </a:moveTo>
                  <a:lnTo>
                    <a:pt x="0" y="13"/>
                  </a:lnTo>
                  <a:lnTo>
                    <a:pt x="4341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9" name="Freeform 1259"/>
            <p:cNvSpPr>
              <a:spLocks/>
            </p:cNvSpPr>
            <p:nvPr/>
          </p:nvSpPr>
          <p:spPr bwMode="auto">
            <a:xfrm>
              <a:off x="3771" y="2656"/>
              <a:ext cx="482" cy="2"/>
            </a:xfrm>
            <a:custGeom>
              <a:avLst/>
              <a:gdLst>
                <a:gd name="T0" fmla="*/ 18 w 4341"/>
                <a:gd name="T1" fmla="*/ 0 h 13"/>
                <a:gd name="T2" fmla="*/ 0 w 4341"/>
                <a:gd name="T3" fmla="*/ 13 h 13"/>
                <a:gd name="T4" fmla="*/ 4341 w 4341"/>
                <a:gd name="T5" fmla="*/ 13 h 13"/>
                <a:gd name="T6" fmla="*/ 18 w 4341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1" h="13">
                  <a:moveTo>
                    <a:pt x="18" y="0"/>
                  </a:moveTo>
                  <a:lnTo>
                    <a:pt x="0" y="13"/>
                  </a:lnTo>
                  <a:lnTo>
                    <a:pt x="4341" y="13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0" name="Freeform 1260"/>
            <p:cNvSpPr>
              <a:spLocks/>
            </p:cNvSpPr>
            <p:nvPr/>
          </p:nvSpPr>
          <p:spPr bwMode="auto">
            <a:xfrm>
              <a:off x="3773" y="2656"/>
              <a:ext cx="480" cy="2"/>
            </a:xfrm>
            <a:custGeom>
              <a:avLst/>
              <a:gdLst>
                <a:gd name="T0" fmla="*/ 0 w 4323"/>
                <a:gd name="T1" fmla="*/ 0 h 13"/>
                <a:gd name="T2" fmla="*/ 4304 w 4323"/>
                <a:gd name="T3" fmla="*/ 0 h 13"/>
                <a:gd name="T4" fmla="*/ 4323 w 4323"/>
                <a:gd name="T5" fmla="*/ 13 h 13"/>
                <a:gd name="T6" fmla="*/ 0 w 432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23" h="13">
                  <a:moveTo>
                    <a:pt x="0" y="0"/>
                  </a:moveTo>
                  <a:lnTo>
                    <a:pt x="4304" y="0"/>
                  </a:lnTo>
                  <a:lnTo>
                    <a:pt x="432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1" name="Freeform 1261"/>
            <p:cNvSpPr>
              <a:spLocks/>
            </p:cNvSpPr>
            <p:nvPr/>
          </p:nvSpPr>
          <p:spPr bwMode="auto">
            <a:xfrm>
              <a:off x="3773" y="2656"/>
              <a:ext cx="480" cy="2"/>
            </a:xfrm>
            <a:custGeom>
              <a:avLst/>
              <a:gdLst>
                <a:gd name="T0" fmla="*/ 0 w 4323"/>
                <a:gd name="T1" fmla="*/ 0 h 13"/>
                <a:gd name="T2" fmla="*/ 4304 w 4323"/>
                <a:gd name="T3" fmla="*/ 0 h 13"/>
                <a:gd name="T4" fmla="*/ 4323 w 4323"/>
                <a:gd name="T5" fmla="*/ 13 h 13"/>
                <a:gd name="T6" fmla="*/ 0 w 432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23" h="13">
                  <a:moveTo>
                    <a:pt x="0" y="0"/>
                  </a:moveTo>
                  <a:lnTo>
                    <a:pt x="4304" y="0"/>
                  </a:lnTo>
                  <a:lnTo>
                    <a:pt x="432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2" name="Freeform 1262"/>
            <p:cNvSpPr>
              <a:spLocks/>
            </p:cNvSpPr>
            <p:nvPr/>
          </p:nvSpPr>
          <p:spPr bwMode="auto">
            <a:xfrm>
              <a:off x="4266" y="2656"/>
              <a:ext cx="210" cy="2"/>
            </a:xfrm>
            <a:custGeom>
              <a:avLst/>
              <a:gdLst>
                <a:gd name="T0" fmla="*/ 18 w 1886"/>
                <a:gd name="T1" fmla="*/ 0 h 13"/>
                <a:gd name="T2" fmla="*/ 0 w 1886"/>
                <a:gd name="T3" fmla="*/ 13 h 13"/>
                <a:gd name="T4" fmla="*/ 1886 w 1886"/>
                <a:gd name="T5" fmla="*/ 13 h 13"/>
                <a:gd name="T6" fmla="*/ 18 w 188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6" h="13">
                  <a:moveTo>
                    <a:pt x="18" y="0"/>
                  </a:moveTo>
                  <a:lnTo>
                    <a:pt x="0" y="13"/>
                  </a:lnTo>
                  <a:lnTo>
                    <a:pt x="1886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3" name="Freeform 1263"/>
            <p:cNvSpPr>
              <a:spLocks/>
            </p:cNvSpPr>
            <p:nvPr/>
          </p:nvSpPr>
          <p:spPr bwMode="auto">
            <a:xfrm>
              <a:off x="4266" y="2656"/>
              <a:ext cx="210" cy="2"/>
            </a:xfrm>
            <a:custGeom>
              <a:avLst/>
              <a:gdLst>
                <a:gd name="T0" fmla="*/ 18 w 1886"/>
                <a:gd name="T1" fmla="*/ 0 h 13"/>
                <a:gd name="T2" fmla="*/ 0 w 1886"/>
                <a:gd name="T3" fmla="*/ 13 h 13"/>
                <a:gd name="T4" fmla="*/ 1886 w 1886"/>
                <a:gd name="T5" fmla="*/ 13 h 13"/>
                <a:gd name="T6" fmla="*/ 18 w 188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6" h="13">
                  <a:moveTo>
                    <a:pt x="18" y="0"/>
                  </a:moveTo>
                  <a:lnTo>
                    <a:pt x="0" y="13"/>
                  </a:lnTo>
                  <a:lnTo>
                    <a:pt x="1886" y="13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4" name="Freeform 1264"/>
            <p:cNvSpPr>
              <a:spLocks/>
            </p:cNvSpPr>
            <p:nvPr/>
          </p:nvSpPr>
          <p:spPr bwMode="auto">
            <a:xfrm>
              <a:off x="4268" y="2656"/>
              <a:ext cx="208" cy="2"/>
            </a:xfrm>
            <a:custGeom>
              <a:avLst/>
              <a:gdLst>
                <a:gd name="T0" fmla="*/ 0 w 1868"/>
                <a:gd name="T1" fmla="*/ 0 h 13"/>
                <a:gd name="T2" fmla="*/ 1847 w 1868"/>
                <a:gd name="T3" fmla="*/ 0 h 13"/>
                <a:gd name="T4" fmla="*/ 1868 w 1868"/>
                <a:gd name="T5" fmla="*/ 13 h 13"/>
                <a:gd name="T6" fmla="*/ 0 w 186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8" h="13">
                  <a:moveTo>
                    <a:pt x="0" y="0"/>
                  </a:moveTo>
                  <a:lnTo>
                    <a:pt x="1847" y="0"/>
                  </a:lnTo>
                  <a:lnTo>
                    <a:pt x="186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5" name="Freeform 1265"/>
            <p:cNvSpPr>
              <a:spLocks/>
            </p:cNvSpPr>
            <p:nvPr/>
          </p:nvSpPr>
          <p:spPr bwMode="auto">
            <a:xfrm>
              <a:off x="4268" y="2656"/>
              <a:ext cx="208" cy="2"/>
            </a:xfrm>
            <a:custGeom>
              <a:avLst/>
              <a:gdLst>
                <a:gd name="T0" fmla="*/ 0 w 1868"/>
                <a:gd name="T1" fmla="*/ 0 h 13"/>
                <a:gd name="T2" fmla="*/ 1847 w 1868"/>
                <a:gd name="T3" fmla="*/ 0 h 13"/>
                <a:gd name="T4" fmla="*/ 1868 w 1868"/>
                <a:gd name="T5" fmla="*/ 13 h 13"/>
                <a:gd name="T6" fmla="*/ 0 w 186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8" h="13">
                  <a:moveTo>
                    <a:pt x="0" y="0"/>
                  </a:moveTo>
                  <a:lnTo>
                    <a:pt x="1847" y="0"/>
                  </a:lnTo>
                  <a:lnTo>
                    <a:pt x="1868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6" name="Freeform 1266"/>
            <p:cNvSpPr>
              <a:spLocks/>
            </p:cNvSpPr>
            <p:nvPr/>
          </p:nvSpPr>
          <p:spPr bwMode="auto">
            <a:xfrm>
              <a:off x="3765" y="2658"/>
              <a:ext cx="495" cy="4"/>
            </a:xfrm>
            <a:custGeom>
              <a:avLst/>
              <a:gdLst>
                <a:gd name="T0" fmla="*/ 58 w 4459"/>
                <a:gd name="T1" fmla="*/ 0 h 39"/>
                <a:gd name="T2" fmla="*/ 0 w 4459"/>
                <a:gd name="T3" fmla="*/ 39 h 39"/>
                <a:gd name="T4" fmla="*/ 4459 w 4459"/>
                <a:gd name="T5" fmla="*/ 39 h 39"/>
                <a:gd name="T6" fmla="*/ 58 w 445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59" h="39">
                  <a:moveTo>
                    <a:pt x="58" y="0"/>
                  </a:moveTo>
                  <a:lnTo>
                    <a:pt x="0" y="39"/>
                  </a:lnTo>
                  <a:lnTo>
                    <a:pt x="4459" y="3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7" name="Freeform 1267"/>
            <p:cNvSpPr>
              <a:spLocks/>
            </p:cNvSpPr>
            <p:nvPr/>
          </p:nvSpPr>
          <p:spPr bwMode="auto">
            <a:xfrm>
              <a:off x="3765" y="2658"/>
              <a:ext cx="495" cy="4"/>
            </a:xfrm>
            <a:custGeom>
              <a:avLst/>
              <a:gdLst>
                <a:gd name="T0" fmla="*/ 58 w 4459"/>
                <a:gd name="T1" fmla="*/ 0 h 39"/>
                <a:gd name="T2" fmla="*/ 0 w 4459"/>
                <a:gd name="T3" fmla="*/ 39 h 39"/>
                <a:gd name="T4" fmla="*/ 4459 w 4459"/>
                <a:gd name="T5" fmla="*/ 39 h 39"/>
                <a:gd name="T6" fmla="*/ 58 w 445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59" h="39">
                  <a:moveTo>
                    <a:pt x="58" y="0"/>
                  </a:moveTo>
                  <a:lnTo>
                    <a:pt x="0" y="39"/>
                  </a:lnTo>
                  <a:lnTo>
                    <a:pt x="4459" y="39"/>
                  </a:lnTo>
                  <a:lnTo>
                    <a:pt x="5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8" name="Freeform 1268"/>
            <p:cNvSpPr>
              <a:spLocks/>
            </p:cNvSpPr>
            <p:nvPr/>
          </p:nvSpPr>
          <p:spPr bwMode="auto">
            <a:xfrm>
              <a:off x="3771" y="2658"/>
              <a:ext cx="489" cy="4"/>
            </a:xfrm>
            <a:custGeom>
              <a:avLst/>
              <a:gdLst>
                <a:gd name="T0" fmla="*/ 0 w 4401"/>
                <a:gd name="T1" fmla="*/ 0 h 39"/>
                <a:gd name="T2" fmla="*/ 4341 w 4401"/>
                <a:gd name="T3" fmla="*/ 0 h 39"/>
                <a:gd name="T4" fmla="*/ 4401 w 4401"/>
                <a:gd name="T5" fmla="*/ 39 h 39"/>
                <a:gd name="T6" fmla="*/ 0 w 4401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1" h="39">
                  <a:moveTo>
                    <a:pt x="0" y="0"/>
                  </a:moveTo>
                  <a:lnTo>
                    <a:pt x="4341" y="0"/>
                  </a:lnTo>
                  <a:lnTo>
                    <a:pt x="4401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9" name="Freeform 1269"/>
            <p:cNvSpPr>
              <a:spLocks/>
            </p:cNvSpPr>
            <p:nvPr/>
          </p:nvSpPr>
          <p:spPr bwMode="auto">
            <a:xfrm>
              <a:off x="3771" y="2658"/>
              <a:ext cx="489" cy="4"/>
            </a:xfrm>
            <a:custGeom>
              <a:avLst/>
              <a:gdLst>
                <a:gd name="T0" fmla="*/ 0 w 4401"/>
                <a:gd name="T1" fmla="*/ 0 h 39"/>
                <a:gd name="T2" fmla="*/ 4341 w 4401"/>
                <a:gd name="T3" fmla="*/ 0 h 39"/>
                <a:gd name="T4" fmla="*/ 4401 w 4401"/>
                <a:gd name="T5" fmla="*/ 39 h 39"/>
                <a:gd name="T6" fmla="*/ 0 w 4401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1" h="39">
                  <a:moveTo>
                    <a:pt x="0" y="0"/>
                  </a:moveTo>
                  <a:lnTo>
                    <a:pt x="4341" y="0"/>
                  </a:lnTo>
                  <a:lnTo>
                    <a:pt x="4401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0" name="Freeform 1270"/>
            <p:cNvSpPr>
              <a:spLocks/>
            </p:cNvSpPr>
            <p:nvPr/>
          </p:nvSpPr>
          <p:spPr bwMode="auto">
            <a:xfrm>
              <a:off x="4260" y="2658"/>
              <a:ext cx="221" cy="4"/>
            </a:xfrm>
            <a:custGeom>
              <a:avLst/>
              <a:gdLst>
                <a:gd name="T0" fmla="*/ 56 w 1990"/>
                <a:gd name="T1" fmla="*/ 0 h 39"/>
                <a:gd name="T2" fmla="*/ 0 w 1990"/>
                <a:gd name="T3" fmla="*/ 39 h 39"/>
                <a:gd name="T4" fmla="*/ 1990 w 1990"/>
                <a:gd name="T5" fmla="*/ 39 h 39"/>
                <a:gd name="T6" fmla="*/ 56 w 199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90" h="39">
                  <a:moveTo>
                    <a:pt x="56" y="0"/>
                  </a:moveTo>
                  <a:lnTo>
                    <a:pt x="0" y="39"/>
                  </a:lnTo>
                  <a:lnTo>
                    <a:pt x="1990" y="39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1" name="Freeform 1271"/>
            <p:cNvSpPr>
              <a:spLocks/>
            </p:cNvSpPr>
            <p:nvPr/>
          </p:nvSpPr>
          <p:spPr bwMode="auto">
            <a:xfrm>
              <a:off x="4260" y="2658"/>
              <a:ext cx="221" cy="4"/>
            </a:xfrm>
            <a:custGeom>
              <a:avLst/>
              <a:gdLst>
                <a:gd name="T0" fmla="*/ 56 w 1990"/>
                <a:gd name="T1" fmla="*/ 0 h 39"/>
                <a:gd name="T2" fmla="*/ 0 w 1990"/>
                <a:gd name="T3" fmla="*/ 39 h 39"/>
                <a:gd name="T4" fmla="*/ 1990 w 1990"/>
                <a:gd name="T5" fmla="*/ 39 h 39"/>
                <a:gd name="T6" fmla="*/ 56 w 199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90" h="39">
                  <a:moveTo>
                    <a:pt x="56" y="0"/>
                  </a:moveTo>
                  <a:lnTo>
                    <a:pt x="0" y="39"/>
                  </a:lnTo>
                  <a:lnTo>
                    <a:pt x="1990" y="39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2" name="Freeform 1272"/>
            <p:cNvSpPr>
              <a:spLocks/>
            </p:cNvSpPr>
            <p:nvPr/>
          </p:nvSpPr>
          <p:spPr bwMode="auto">
            <a:xfrm>
              <a:off x="4266" y="2658"/>
              <a:ext cx="215" cy="4"/>
            </a:xfrm>
            <a:custGeom>
              <a:avLst/>
              <a:gdLst>
                <a:gd name="T0" fmla="*/ 0 w 1934"/>
                <a:gd name="T1" fmla="*/ 0 h 39"/>
                <a:gd name="T2" fmla="*/ 1886 w 1934"/>
                <a:gd name="T3" fmla="*/ 0 h 39"/>
                <a:gd name="T4" fmla="*/ 1934 w 1934"/>
                <a:gd name="T5" fmla="*/ 39 h 39"/>
                <a:gd name="T6" fmla="*/ 0 w 1934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4" h="39">
                  <a:moveTo>
                    <a:pt x="0" y="0"/>
                  </a:moveTo>
                  <a:lnTo>
                    <a:pt x="1886" y="0"/>
                  </a:lnTo>
                  <a:lnTo>
                    <a:pt x="1934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3" name="Freeform 1273"/>
            <p:cNvSpPr>
              <a:spLocks/>
            </p:cNvSpPr>
            <p:nvPr/>
          </p:nvSpPr>
          <p:spPr bwMode="auto">
            <a:xfrm>
              <a:off x="4266" y="2658"/>
              <a:ext cx="215" cy="4"/>
            </a:xfrm>
            <a:custGeom>
              <a:avLst/>
              <a:gdLst>
                <a:gd name="T0" fmla="*/ 0 w 1934"/>
                <a:gd name="T1" fmla="*/ 0 h 39"/>
                <a:gd name="T2" fmla="*/ 1886 w 1934"/>
                <a:gd name="T3" fmla="*/ 0 h 39"/>
                <a:gd name="T4" fmla="*/ 1934 w 1934"/>
                <a:gd name="T5" fmla="*/ 39 h 39"/>
                <a:gd name="T6" fmla="*/ 0 w 1934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4" h="39">
                  <a:moveTo>
                    <a:pt x="0" y="0"/>
                  </a:moveTo>
                  <a:lnTo>
                    <a:pt x="1886" y="0"/>
                  </a:lnTo>
                  <a:lnTo>
                    <a:pt x="1934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4" name="Freeform 1274"/>
            <p:cNvSpPr>
              <a:spLocks/>
            </p:cNvSpPr>
            <p:nvPr/>
          </p:nvSpPr>
          <p:spPr bwMode="auto">
            <a:xfrm>
              <a:off x="3755" y="2662"/>
              <a:ext cx="734" cy="7"/>
            </a:xfrm>
            <a:custGeom>
              <a:avLst/>
              <a:gdLst>
                <a:gd name="T0" fmla="*/ 88 w 6611"/>
                <a:gd name="T1" fmla="*/ 0 h 62"/>
                <a:gd name="T2" fmla="*/ 0 w 6611"/>
                <a:gd name="T3" fmla="*/ 62 h 62"/>
                <a:gd name="T4" fmla="*/ 6611 w 6611"/>
                <a:gd name="T5" fmla="*/ 62 h 62"/>
                <a:gd name="T6" fmla="*/ 88 w 6611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1" h="62">
                  <a:moveTo>
                    <a:pt x="88" y="0"/>
                  </a:moveTo>
                  <a:lnTo>
                    <a:pt x="0" y="62"/>
                  </a:lnTo>
                  <a:lnTo>
                    <a:pt x="6611" y="62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5" name="Freeform 1275"/>
            <p:cNvSpPr>
              <a:spLocks/>
            </p:cNvSpPr>
            <p:nvPr/>
          </p:nvSpPr>
          <p:spPr bwMode="auto">
            <a:xfrm>
              <a:off x="3755" y="2662"/>
              <a:ext cx="734" cy="7"/>
            </a:xfrm>
            <a:custGeom>
              <a:avLst/>
              <a:gdLst>
                <a:gd name="T0" fmla="*/ 88 w 6611"/>
                <a:gd name="T1" fmla="*/ 0 h 62"/>
                <a:gd name="T2" fmla="*/ 0 w 6611"/>
                <a:gd name="T3" fmla="*/ 62 h 62"/>
                <a:gd name="T4" fmla="*/ 6611 w 6611"/>
                <a:gd name="T5" fmla="*/ 62 h 62"/>
                <a:gd name="T6" fmla="*/ 88 w 6611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1" h="62">
                  <a:moveTo>
                    <a:pt x="88" y="0"/>
                  </a:moveTo>
                  <a:lnTo>
                    <a:pt x="0" y="62"/>
                  </a:lnTo>
                  <a:lnTo>
                    <a:pt x="6611" y="62"/>
                  </a:lnTo>
                  <a:lnTo>
                    <a:pt x="8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6" name="Freeform 1276"/>
            <p:cNvSpPr>
              <a:spLocks/>
            </p:cNvSpPr>
            <p:nvPr/>
          </p:nvSpPr>
          <p:spPr bwMode="auto">
            <a:xfrm>
              <a:off x="3765" y="2662"/>
              <a:ext cx="724" cy="7"/>
            </a:xfrm>
            <a:custGeom>
              <a:avLst/>
              <a:gdLst>
                <a:gd name="T0" fmla="*/ 0 w 6523"/>
                <a:gd name="T1" fmla="*/ 0 h 62"/>
                <a:gd name="T2" fmla="*/ 6449 w 6523"/>
                <a:gd name="T3" fmla="*/ 0 h 62"/>
                <a:gd name="T4" fmla="*/ 6523 w 6523"/>
                <a:gd name="T5" fmla="*/ 62 h 62"/>
                <a:gd name="T6" fmla="*/ 0 w 6523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3" h="62">
                  <a:moveTo>
                    <a:pt x="0" y="0"/>
                  </a:moveTo>
                  <a:lnTo>
                    <a:pt x="6449" y="0"/>
                  </a:lnTo>
                  <a:lnTo>
                    <a:pt x="6523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7" name="Freeform 1277"/>
            <p:cNvSpPr>
              <a:spLocks/>
            </p:cNvSpPr>
            <p:nvPr/>
          </p:nvSpPr>
          <p:spPr bwMode="auto">
            <a:xfrm>
              <a:off x="3765" y="2662"/>
              <a:ext cx="724" cy="7"/>
            </a:xfrm>
            <a:custGeom>
              <a:avLst/>
              <a:gdLst>
                <a:gd name="T0" fmla="*/ 0 w 6523"/>
                <a:gd name="T1" fmla="*/ 0 h 62"/>
                <a:gd name="T2" fmla="*/ 6449 w 6523"/>
                <a:gd name="T3" fmla="*/ 0 h 62"/>
                <a:gd name="T4" fmla="*/ 6523 w 6523"/>
                <a:gd name="T5" fmla="*/ 62 h 62"/>
                <a:gd name="T6" fmla="*/ 0 w 6523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3" h="62">
                  <a:moveTo>
                    <a:pt x="0" y="0"/>
                  </a:moveTo>
                  <a:lnTo>
                    <a:pt x="6449" y="0"/>
                  </a:lnTo>
                  <a:lnTo>
                    <a:pt x="6523" y="6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8" name="Freeform 1278"/>
            <p:cNvSpPr>
              <a:spLocks/>
            </p:cNvSpPr>
            <p:nvPr/>
          </p:nvSpPr>
          <p:spPr bwMode="auto">
            <a:xfrm>
              <a:off x="3753" y="2669"/>
              <a:ext cx="739" cy="2"/>
            </a:xfrm>
            <a:custGeom>
              <a:avLst/>
              <a:gdLst>
                <a:gd name="T0" fmla="*/ 21 w 6654"/>
                <a:gd name="T1" fmla="*/ 0 h 19"/>
                <a:gd name="T2" fmla="*/ 0 w 6654"/>
                <a:gd name="T3" fmla="*/ 19 h 19"/>
                <a:gd name="T4" fmla="*/ 6654 w 6654"/>
                <a:gd name="T5" fmla="*/ 19 h 19"/>
                <a:gd name="T6" fmla="*/ 21 w 665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54" h="19">
                  <a:moveTo>
                    <a:pt x="21" y="0"/>
                  </a:moveTo>
                  <a:lnTo>
                    <a:pt x="0" y="19"/>
                  </a:lnTo>
                  <a:lnTo>
                    <a:pt x="6654" y="19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19" name="Freeform 1279"/>
            <p:cNvSpPr>
              <a:spLocks/>
            </p:cNvSpPr>
            <p:nvPr/>
          </p:nvSpPr>
          <p:spPr bwMode="auto">
            <a:xfrm>
              <a:off x="3753" y="2669"/>
              <a:ext cx="739" cy="2"/>
            </a:xfrm>
            <a:custGeom>
              <a:avLst/>
              <a:gdLst>
                <a:gd name="T0" fmla="*/ 21 w 6654"/>
                <a:gd name="T1" fmla="*/ 0 h 19"/>
                <a:gd name="T2" fmla="*/ 0 w 6654"/>
                <a:gd name="T3" fmla="*/ 19 h 19"/>
                <a:gd name="T4" fmla="*/ 6654 w 6654"/>
                <a:gd name="T5" fmla="*/ 19 h 19"/>
                <a:gd name="T6" fmla="*/ 21 w 665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54" h="19">
                  <a:moveTo>
                    <a:pt x="21" y="0"/>
                  </a:moveTo>
                  <a:lnTo>
                    <a:pt x="0" y="19"/>
                  </a:lnTo>
                  <a:lnTo>
                    <a:pt x="6654" y="19"/>
                  </a:lnTo>
                  <a:lnTo>
                    <a:pt x="2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0" name="Freeform 1280"/>
            <p:cNvSpPr>
              <a:spLocks/>
            </p:cNvSpPr>
            <p:nvPr/>
          </p:nvSpPr>
          <p:spPr bwMode="auto">
            <a:xfrm>
              <a:off x="3755" y="2669"/>
              <a:ext cx="737" cy="2"/>
            </a:xfrm>
            <a:custGeom>
              <a:avLst/>
              <a:gdLst>
                <a:gd name="T0" fmla="*/ 0 w 6633"/>
                <a:gd name="T1" fmla="*/ 0 h 19"/>
                <a:gd name="T2" fmla="*/ 6611 w 6633"/>
                <a:gd name="T3" fmla="*/ 0 h 19"/>
                <a:gd name="T4" fmla="*/ 6633 w 6633"/>
                <a:gd name="T5" fmla="*/ 19 h 19"/>
                <a:gd name="T6" fmla="*/ 0 w 6633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33" h="19">
                  <a:moveTo>
                    <a:pt x="0" y="0"/>
                  </a:moveTo>
                  <a:lnTo>
                    <a:pt x="6611" y="0"/>
                  </a:lnTo>
                  <a:lnTo>
                    <a:pt x="66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1" name="Freeform 1281"/>
            <p:cNvSpPr>
              <a:spLocks/>
            </p:cNvSpPr>
            <p:nvPr/>
          </p:nvSpPr>
          <p:spPr bwMode="auto">
            <a:xfrm>
              <a:off x="3755" y="2669"/>
              <a:ext cx="737" cy="2"/>
            </a:xfrm>
            <a:custGeom>
              <a:avLst/>
              <a:gdLst>
                <a:gd name="T0" fmla="*/ 0 w 6633"/>
                <a:gd name="T1" fmla="*/ 0 h 19"/>
                <a:gd name="T2" fmla="*/ 6611 w 6633"/>
                <a:gd name="T3" fmla="*/ 0 h 19"/>
                <a:gd name="T4" fmla="*/ 6633 w 6633"/>
                <a:gd name="T5" fmla="*/ 19 h 19"/>
                <a:gd name="T6" fmla="*/ 0 w 6633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33" h="19">
                  <a:moveTo>
                    <a:pt x="0" y="0"/>
                  </a:moveTo>
                  <a:lnTo>
                    <a:pt x="6611" y="0"/>
                  </a:lnTo>
                  <a:lnTo>
                    <a:pt x="6633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2" name="Freeform 1282"/>
            <p:cNvSpPr>
              <a:spLocks/>
            </p:cNvSpPr>
            <p:nvPr/>
          </p:nvSpPr>
          <p:spPr bwMode="auto">
            <a:xfrm>
              <a:off x="3738" y="2671"/>
              <a:ext cx="766" cy="12"/>
            </a:xfrm>
            <a:custGeom>
              <a:avLst/>
              <a:gdLst>
                <a:gd name="T0" fmla="*/ 129 w 6890"/>
                <a:gd name="T1" fmla="*/ 0 h 112"/>
                <a:gd name="T2" fmla="*/ 0 w 6890"/>
                <a:gd name="T3" fmla="*/ 112 h 112"/>
                <a:gd name="T4" fmla="*/ 6890 w 6890"/>
                <a:gd name="T5" fmla="*/ 112 h 112"/>
                <a:gd name="T6" fmla="*/ 129 w 6890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90" h="112">
                  <a:moveTo>
                    <a:pt x="129" y="0"/>
                  </a:moveTo>
                  <a:lnTo>
                    <a:pt x="0" y="112"/>
                  </a:lnTo>
                  <a:lnTo>
                    <a:pt x="6890" y="112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3" name="Freeform 1283"/>
            <p:cNvSpPr>
              <a:spLocks/>
            </p:cNvSpPr>
            <p:nvPr/>
          </p:nvSpPr>
          <p:spPr bwMode="auto">
            <a:xfrm>
              <a:off x="3738" y="2671"/>
              <a:ext cx="766" cy="12"/>
            </a:xfrm>
            <a:custGeom>
              <a:avLst/>
              <a:gdLst>
                <a:gd name="T0" fmla="*/ 129 w 6890"/>
                <a:gd name="T1" fmla="*/ 0 h 112"/>
                <a:gd name="T2" fmla="*/ 0 w 6890"/>
                <a:gd name="T3" fmla="*/ 112 h 112"/>
                <a:gd name="T4" fmla="*/ 6890 w 6890"/>
                <a:gd name="T5" fmla="*/ 112 h 112"/>
                <a:gd name="T6" fmla="*/ 129 w 6890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90" h="112">
                  <a:moveTo>
                    <a:pt x="129" y="0"/>
                  </a:moveTo>
                  <a:lnTo>
                    <a:pt x="0" y="112"/>
                  </a:lnTo>
                  <a:lnTo>
                    <a:pt x="6890" y="112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4" name="Freeform 1284"/>
            <p:cNvSpPr>
              <a:spLocks/>
            </p:cNvSpPr>
            <p:nvPr/>
          </p:nvSpPr>
          <p:spPr bwMode="auto">
            <a:xfrm>
              <a:off x="3753" y="2671"/>
              <a:ext cx="751" cy="12"/>
            </a:xfrm>
            <a:custGeom>
              <a:avLst/>
              <a:gdLst>
                <a:gd name="T0" fmla="*/ 0 w 6761"/>
                <a:gd name="T1" fmla="*/ 0 h 112"/>
                <a:gd name="T2" fmla="*/ 6654 w 6761"/>
                <a:gd name="T3" fmla="*/ 0 h 112"/>
                <a:gd name="T4" fmla="*/ 6761 w 6761"/>
                <a:gd name="T5" fmla="*/ 112 h 112"/>
                <a:gd name="T6" fmla="*/ 0 w 6761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61" h="112">
                  <a:moveTo>
                    <a:pt x="0" y="0"/>
                  </a:moveTo>
                  <a:lnTo>
                    <a:pt x="6654" y="0"/>
                  </a:lnTo>
                  <a:lnTo>
                    <a:pt x="6761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5" name="Freeform 1285"/>
            <p:cNvSpPr>
              <a:spLocks/>
            </p:cNvSpPr>
            <p:nvPr/>
          </p:nvSpPr>
          <p:spPr bwMode="auto">
            <a:xfrm>
              <a:off x="3753" y="2671"/>
              <a:ext cx="751" cy="12"/>
            </a:xfrm>
            <a:custGeom>
              <a:avLst/>
              <a:gdLst>
                <a:gd name="T0" fmla="*/ 0 w 6761"/>
                <a:gd name="T1" fmla="*/ 0 h 112"/>
                <a:gd name="T2" fmla="*/ 6654 w 6761"/>
                <a:gd name="T3" fmla="*/ 0 h 112"/>
                <a:gd name="T4" fmla="*/ 6761 w 6761"/>
                <a:gd name="T5" fmla="*/ 112 h 112"/>
                <a:gd name="T6" fmla="*/ 0 w 6761"/>
                <a:gd name="T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61" h="112">
                  <a:moveTo>
                    <a:pt x="0" y="0"/>
                  </a:moveTo>
                  <a:lnTo>
                    <a:pt x="6654" y="0"/>
                  </a:lnTo>
                  <a:lnTo>
                    <a:pt x="6761" y="1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6" name="Freeform 1286"/>
            <p:cNvSpPr>
              <a:spLocks/>
            </p:cNvSpPr>
            <p:nvPr/>
          </p:nvSpPr>
          <p:spPr bwMode="auto">
            <a:xfrm>
              <a:off x="3736" y="2683"/>
              <a:ext cx="770" cy="3"/>
            </a:xfrm>
            <a:custGeom>
              <a:avLst/>
              <a:gdLst>
                <a:gd name="T0" fmla="*/ 23 w 6935"/>
                <a:gd name="T1" fmla="*/ 0 h 23"/>
                <a:gd name="T2" fmla="*/ 0 w 6935"/>
                <a:gd name="T3" fmla="*/ 23 h 23"/>
                <a:gd name="T4" fmla="*/ 6935 w 6935"/>
                <a:gd name="T5" fmla="*/ 23 h 23"/>
                <a:gd name="T6" fmla="*/ 23 w 6935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23">
                  <a:moveTo>
                    <a:pt x="23" y="0"/>
                  </a:moveTo>
                  <a:lnTo>
                    <a:pt x="0" y="23"/>
                  </a:lnTo>
                  <a:lnTo>
                    <a:pt x="6935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7" name="Freeform 1287"/>
            <p:cNvSpPr>
              <a:spLocks/>
            </p:cNvSpPr>
            <p:nvPr/>
          </p:nvSpPr>
          <p:spPr bwMode="auto">
            <a:xfrm>
              <a:off x="3736" y="2683"/>
              <a:ext cx="770" cy="3"/>
            </a:xfrm>
            <a:custGeom>
              <a:avLst/>
              <a:gdLst>
                <a:gd name="T0" fmla="*/ 23 w 6935"/>
                <a:gd name="T1" fmla="*/ 0 h 23"/>
                <a:gd name="T2" fmla="*/ 0 w 6935"/>
                <a:gd name="T3" fmla="*/ 23 h 23"/>
                <a:gd name="T4" fmla="*/ 6935 w 6935"/>
                <a:gd name="T5" fmla="*/ 23 h 23"/>
                <a:gd name="T6" fmla="*/ 23 w 6935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5" h="23">
                  <a:moveTo>
                    <a:pt x="23" y="0"/>
                  </a:moveTo>
                  <a:lnTo>
                    <a:pt x="0" y="23"/>
                  </a:lnTo>
                  <a:lnTo>
                    <a:pt x="6935" y="23"/>
                  </a:lnTo>
                  <a:lnTo>
                    <a:pt x="2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8" name="Freeform 1288"/>
            <p:cNvSpPr>
              <a:spLocks/>
            </p:cNvSpPr>
            <p:nvPr/>
          </p:nvSpPr>
          <p:spPr bwMode="auto">
            <a:xfrm>
              <a:off x="3738" y="2683"/>
              <a:ext cx="768" cy="3"/>
            </a:xfrm>
            <a:custGeom>
              <a:avLst/>
              <a:gdLst>
                <a:gd name="T0" fmla="*/ 0 w 6912"/>
                <a:gd name="T1" fmla="*/ 0 h 23"/>
                <a:gd name="T2" fmla="*/ 6890 w 6912"/>
                <a:gd name="T3" fmla="*/ 0 h 23"/>
                <a:gd name="T4" fmla="*/ 6912 w 6912"/>
                <a:gd name="T5" fmla="*/ 23 h 23"/>
                <a:gd name="T6" fmla="*/ 0 w 691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12" h="23">
                  <a:moveTo>
                    <a:pt x="0" y="0"/>
                  </a:moveTo>
                  <a:lnTo>
                    <a:pt x="6890" y="0"/>
                  </a:lnTo>
                  <a:lnTo>
                    <a:pt x="6912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29" name="Freeform 1289"/>
            <p:cNvSpPr>
              <a:spLocks/>
            </p:cNvSpPr>
            <p:nvPr/>
          </p:nvSpPr>
          <p:spPr bwMode="auto">
            <a:xfrm>
              <a:off x="3738" y="2683"/>
              <a:ext cx="768" cy="3"/>
            </a:xfrm>
            <a:custGeom>
              <a:avLst/>
              <a:gdLst>
                <a:gd name="T0" fmla="*/ 0 w 6912"/>
                <a:gd name="T1" fmla="*/ 0 h 23"/>
                <a:gd name="T2" fmla="*/ 6890 w 6912"/>
                <a:gd name="T3" fmla="*/ 0 h 23"/>
                <a:gd name="T4" fmla="*/ 6912 w 6912"/>
                <a:gd name="T5" fmla="*/ 23 h 23"/>
                <a:gd name="T6" fmla="*/ 0 w 691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12" h="23">
                  <a:moveTo>
                    <a:pt x="0" y="0"/>
                  </a:moveTo>
                  <a:lnTo>
                    <a:pt x="6890" y="0"/>
                  </a:lnTo>
                  <a:lnTo>
                    <a:pt x="6912" y="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0" name="Freeform 1290"/>
            <p:cNvSpPr>
              <a:spLocks/>
            </p:cNvSpPr>
            <p:nvPr/>
          </p:nvSpPr>
          <p:spPr bwMode="auto">
            <a:xfrm>
              <a:off x="3723" y="2686"/>
              <a:ext cx="793" cy="14"/>
            </a:xfrm>
            <a:custGeom>
              <a:avLst/>
              <a:gdLst>
                <a:gd name="T0" fmla="*/ 113 w 7138"/>
                <a:gd name="T1" fmla="*/ 0 h 122"/>
                <a:gd name="T2" fmla="*/ 0 w 7138"/>
                <a:gd name="T3" fmla="*/ 122 h 122"/>
                <a:gd name="T4" fmla="*/ 7138 w 7138"/>
                <a:gd name="T5" fmla="*/ 122 h 122"/>
                <a:gd name="T6" fmla="*/ 113 w 7138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38" h="122">
                  <a:moveTo>
                    <a:pt x="113" y="0"/>
                  </a:moveTo>
                  <a:lnTo>
                    <a:pt x="0" y="122"/>
                  </a:lnTo>
                  <a:lnTo>
                    <a:pt x="7138" y="122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1" name="Freeform 1291"/>
            <p:cNvSpPr>
              <a:spLocks/>
            </p:cNvSpPr>
            <p:nvPr/>
          </p:nvSpPr>
          <p:spPr bwMode="auto">
            <a:xfrm>
              <a:off x="3723" y="2686"/>
              <a:ext cx="793" cy="14"/>
            </a:xfrm>
            <a:custGeom>
              <a:avLst/>
              <a:gdLst>
                <a:gd name="T0" fmla="*/ 113 w 7138"/>
                <a:gd name="T1" fmla="*/ 0 h 122"/>
                <a:gd name="T2" fmla="*/ 0 w 7138"/>
                <a:gd name="T3" fmla="*/ 122 h 122"/>
                <a:gd name="T4" fmla="*/ 7138 w 7138"/>
                <a:gd name="T5" fmla="*/ 122 h 122"/>
                <a:gd name="T6" fmla="*/ 113 w 7138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38" h="122">
                  <a:moveTo>
                    <a:pt x="113" y="0"/>
                  </a:moveTo>
                  <a:lnTo>
                    <a:pt x="0" y="122"/>
                  </a:lnTo>
                  <a:lnTo>
                    <a:pt x="7138" y="122"/>
                  </a:lnTo>
                  <a:lnTo>
                    <a:pt x="11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2" name="Freeform 1292"/>
            <p:cNvSpPr>
              <a:spLocks/>
            </p:cNvSpPr>
            <p:nvPr/>
          </p:nvSpPr>
          <p:spPr bwMode="auto">
            <a:xfrm>
              <a:off x="3736" y="2686"/>
              <a:ext cx="780" cy="14"/>
            </a:xfrm>
            <a:custGeom>
              <a:avLst/>
              <a:gdLst>
                <a:gd name="T0" fmla="*/ 0 w 7025"/>
                <a:gd name="T1" fmla="*/ 0 h 122"/>
                <a:gd name="T2" fmla="*/ 6935 w 7025"/>
                <a:gd name="T3" fmla="*/ 0 h 122"/>
                <a:gd name="T4" fmla="*/ 7025 w 7025"/>
                <a:gd name="T5" fmla="*/ 122 h 122"/>
                <a:gd name="T6" fmla="*/ 0 w 7025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25" h="122">
                  <a:moveTo>
                    <a:pt x="0" y="0"/>
                  </a:moveTo>
                  <a:lnTo>
                    <a:pt x="6935" y="0"/>
                  </a:lnTo>
                  <a:lnTo>
                    <a:pt x="7025" y="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3" name="Freeform 1293"/>
            <p:cNvSpPr>
              <a:spLocks/>
            </p:cNvSpPr>
            <p:nvPr/>
          </p:nvSpPr>
          <p:spPr bwMode="auto">
            <a:xfrm>
              <a:off x="3736" y="2686"/>
              <a:ext cx="780" cy="14"/>
            </a:xfrm>
            <a:custGeom>
              <a:avLst/>
              <a:gdLst>
                <a:gd name="T0" fmla="*/ 0 w 7025"/>
                <a:gd name="T1" fmla="*/ 0 h 122"/>
                <a:gd name="T2" fmla="*/ 6935 w 7025"/>
                <a:gd name="T3" fmla="*/ 0 h 122"/>
                <a:gd name="T4" fmla="*/ 7025 w 7025"/>
                <a:gd name="T5" fmla="*/ 122 h 122"/>
                <a:gd name="T6" fmla="*/ 0 w 7025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25" h="122">
                  <a:moveTo>
                    <a:pt x="0" y="0"/>
                  </a:moveTo>
                  <a:lnTo>
                    <a:pt x="6935" y="0"/>
                  </a:lnTo>
                  <a:lnTo>
                    <a:pt x="7025" y="1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4" name="Freeform 1294"/>
            <p:cNvSpPr>
              <a:spLocks/>
            </p:cNvSpPr>
            <p:nvPr/>
          </p:nvSpPr>
          <p:spPr bwMode="auto">
            <a:xfrm>
              <a:off x="3721" y="2700"/>
              <a:ext cx="798" cy="3"/>
            </a:xfrm>
            <a:custGeom>
              <a:avLst/>
              <a:gdLst>
                <a:gd name="T0" fmla="*/ 22 w 7181"/>
                <a:gd name="T1" fmla="*/ 0 h 29"/>
                <a:gd name="T2" fmla="*/ 0 w 7181"/>
                <a:gd name="T3" fmla="*/ 29 h 29"/>
                <a:gd name="T4" fmla="*/ 7181 w 7181"/>
                <a:gd name="T5" fmla="*/ 29 h 29"/>
                <a:gd name="T6" fmla="*/ 22 w 7181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81" h="29">
                  <a:moveTo>
                    <a:pt x="22" y="0"/>
                  </a:moveTo>
                  <a:lnTo>
                    <a:pt x="0" y="29"/>
                  </a:lnTo>
                  <a:lnTo>
                    <a:pt x="7181" y="2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5" name="Freeform 1295"/>
            <p:cNvSpPr>
              <a:spLocks/>
            </p:cNvSpPr>
            <p:nvPr/>
          </p:nvSpPr>
          <p:spPr bwMode="auto">
            <a:xfrm>
              <a:off x="3721" y="2700"/>
              <a:ext cx="798" cy="3"/>
            </a:xfrm>
            <a:custGeom>
              <a:avLst/>
              <a:gdLst>
                <a:gd name="T0" fmla="*/ 22 w 7181"/>
                <a:gd name="T1" fmla="*/ 0 h 29"/>
                <a:gd name="T2" fmla="*/ 0 w 7181"/>
                <a:gd name="T3" fmla="*/ 29 h 29"/>
                <a:gd name="T4" fmla="*/ 7181 w 7181"/>
                <a:gd name="T5" fmla="*/ 29 h 29"/>
                <a:gd name="T6" fmla="*/ 22 w 7181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81" h="29">
                  <a:moveTo>
                    <a:pt x="22" y="0"/>
                  </a:moveTo>
                  <a:lnTo>
                    <a:pt x="0" y="29"/>
                  </a:lnTo>
                  <a:lnTo>
                    <a:pt x="7181" y="29"/>
                  </a:lnTo>
                  <a:lnTo>
                    <a:pt x="2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6" name="Freeform 1296"/>
            <p:cNvSpPr>
              <a:spLocks/>
            </p:cNvSpPr>
            <p:nvPr/>
          </p:nvSpPr>
          <p:spPr bwMode="auto">
            <a:xfrm>
              <a:off x="3723" y="2700"/>
              <a:ext cx="796" cy="3"/>
            </a:xfrm>
            <a:custGeom>
              <a:avLst/>
              <a:gdLst>
                <a:gd name="T0" fmla="*/ 0 w 7159"/>
                <a:gd name="T1" fmla="*/ 0 h 29"/>
                <a:gd name="T2" fmla="*/ 7138 w 7159"/>
                <a:gd name="T3" fmla="*/ 0 h 29"/>
                <a:gd name="T4" fmla="*/ 7159 w 7159"/>
                <a:gd name="T5" fmla="*/ 29 h 29"/>
                <a:gd name="T6" fmla="*/ 0 w 715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59" h="29">
                  <a:moveTo>
                    <a:pt x="0" y="0"/>
                  </a:moveTo>
                  <a:lnTo>
                    <a:pt x="7138" y="0"/>
                  </a:lnTo>
                  <a:lnTo>
                    <a:pt x="7159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7" name="Freeform 1297"/>
            <p:cNvSpPr>
              <a:spLocks/>
            </p:cNvSpPr>
            <p:nvPr/>
          </p:nvSpPr>
          <p:spPr bwMode="auto">
            <a:xfrm>
              <a:off x="3723" y="2700"/>
              <a:ext cx="796" cy="3"/>
            </a:xfrm>
            <a:custGeom>
              <a:avLst/>
              <a:gdLst>
                <a:gd name="T0" fmla="*/ 0 w 7159"/>
                <a:gd name="T1" fmla="*/ 0 h 29"/>
                <a:gd name="T2" fmla="*/ 7138 w 7159"/>
                <a:gd name="T3" fmla="*/ 0 h 29"/>
                <a:gd name="T4" fmla="*/ 7159 w 7159"/>
                <a:gd name="T5" fmla="*/ 29 h 29"/>
                <a:gd name="T6" fmla="*/ 0 w 715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59" h="29">
                  <a:moveTo>
                    <a:pt x="0" y="0"/>
                  </a:moveTo>
                  <a:lnTo>
                    <a:pt x="7138" y="0"/>
                  </a:lnTo>
                  <a:lnTo>
                    <a:pt x="7159" y="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8" name="Freeform 1298"/>
            <p:cNvSpPr>
              <a:spLocks/>
            </p:cNvSpPr>
            <p:nvPr/>
          </p:nvSpPr>
          <p:spPr bwMode="auto">
            <a:xfrm>
              <a:off x="3710" y="2703"/>
              <a:ext cx="817" cy="14"/>
            </a:xfrm>
            <a:custGeom>
              <a:avLst/>
              <a:gdLst>
                <a:gd name="T0" fmla="*/ 97 w 7350"/>
                <a:gd name="T1" fmla="*/ 0 h 129"/>
                <a:gd name="T2" fmla="*/ 0 w 7350"/>
                <a:gd name="T3" fmla="*/ 129 h 129"/>
                <a:gd name="T4" fmla="*/ 7350 w 7350"/>
                <a:gd name="T5" fmla="*/ 129 h 129"/>
                <a:gd name="T6" fmla="*/ 97 w 7350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0" h="129">
                  <a:moveTo>
                    <a:pt x="97" y="0"/>
                  </a:moveTo>
                  <a:lnTo>
                    <a:pt x="0" y="129"/>
                  </a:lnTo>
                  <a:lnTo>
                    <a:pt x="7350" y="129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9" name="Freeform 1299"/>
            <p:cNvSpPr>
              <a:spLocks/>
            </p:cNvSpPr>
            <p:nvPr/>
          </p:nvSpPr>
          <p:spPr bwMode="auto">
            <a:xfrm>
              <a:off x="3710" y="2703"/>
              <a:ext cx="817" cy="14"/>
            </a:xfrm>
            <a:custGeom>
              <a:avLst/>
              <a:gdLst>
                <a:gd name="T0" fmla="*/ 97 w 7350"/>
                <a:gd name="T1" fmla="*/ 0 h 129"/>
                <a:gd name="T2" fmla="*/ 0 w 7350"/>
                <a:gd name="T3" fmla="*/ 129 h 129"/>
                <a:gd name="T4" fmla="*/ 7350 w 7350"/>
                <a:gd name="T5" fmla="*/ 129 h 129"/>
                <a:gd name="T6" fmla="*/ 97 w 7350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50" h="129">
                  <a:moveTo>
                    <a:pt x="97" y="0"/>
                  </a:moveTo>
                  <a:lnTo>
                    <a:pt x="0" y="129"/>
                  </a:lnTo>
                  <a:lnTo>
                    <a:pt x="7350" y="129"/>
                  </a:lnTo>
                  <a:lnTo>
                    <a:pt x="9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0" name="Freeform 1300"/>
            <p:cNvSpPr>
              <a:spLocks/>
            </p:cNvSpPr>
            <p:nvPr/>
          </p:nvSpPr>
          <p:spPr bwMode="auto">
            <a:xfrm>
              <a:off x="3721" y="2703"/>
              <a:ext cx="806" cy="14"/>
            </a:xfrm>
            <a:custGeom>
              <a:avLst/>
              <a:gdLst>
                <a:gd name="T0" fmla="*/ 0 w 7253"/>
                <a:gd name="T1" fmla="*/ 0 h 129"/>
                <a:gd name="T2" fmla="*/ 7181 w 7253"/>
                <a:gd name="T3" fmla="*/ 0 h 129"/>
                <a:gd name="T4" fmla="*/ 7253 w 7253"/>
                <a:gd name="T5" fmla="*/ 129 h 129"/>
                <a:gd name="T6" fmla="*/ 0 w 7253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53" h="129">
                  <a:moveTo>
                    <a:pt x="0" y="0"/>
                  </a:moveTo>
                  <a:lnTo>
                    <a:pt x="7181" y="0"/>
                  </a:lnTo>
                  <a:lnTo>
                    <a:pt x="7253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1" name="Freeform 1301"/>
            <p:cNvSpPr>
              <a:spLocks/>
            </p:cNvSpPr>
            <p:nvPr/>
          </p:nvSpPr>
          <p:spPr bwMode="auto">
            <a:xfrm>
              <a:off x="3721" y="2703"/>
              <a:ext cx="806" cy="14"/>
            </a:xfrm>
            <a:custGeom>
              <a:avLst/>
              <a:gdLst>
                <a:gd name="T0" fmla="*/ 0 w 7253"/>
                <a:gd name="T1" fmla="*/ 0 h 129"/>
                <a:gd name="T2" fmla="*/ 7181 w 7253"/>
                <a:gd name="T3" fmla="*/ 0 h 129"/>
                <a:gd name="T4" fmla="*/ 7253 w 7253"/>
                <a:gd name="T5" fmla="*/ 129 h 129"/>
                <a:gd name="T6" fmla="*/ 0 w 7253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53" h="129">
                  <a:moveTo>
                    <a:pt x="0" y="0"/>
                  </a:moveTo>
                  <a:lnTo>
                    <a:pt x="7181" y="0"/>
                  </a:lnTo>
                  <a:lnTo>
                    <a:pt x="7253" y="12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2" name="Freeform 1302"/>
            <p:cNvSpPr>
              <a:spLocks/>
            </p:cNvSpPr>
            <p:nvPr/>
          </p:nvSpPr>
          <p:spPr bwMode="auto">
            <a:xfrm>
              <a:off x="3708" y="2717"/>
              <a:ext cx="821" cy="4"/>
            </a:xfrm>
            <a:custGeom>
              <a:avLst/>
              <a:gdLst>
                <a:gd name="T0" fmla="*/ 20 w 7389"/>
                <a:gd name="T1" fmla="*/ 0 h 33"/>
                <a:gd name="T2" fmla="*/ 0 w 7389"/>
                <a:gd name="T3" fmla="*/ 33 h 33"/>
                <a:gd name="T4" fmla="*/ 7389 w 7389"/>
                <a:gd name="T5" fmla="*/ 33 h 33"/>
                <a:gd name="T6" fmla="*/ 20 w 738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3">
                  <a:moveTo>
                    <a:pt x="20" y="0"/>
                  </a:moveTo>
                  <a:lnTo>
                    <a:pt x="0" y="33"/>
                  </a:lnTo>
                  <a:lnTo>
                    <a:pt x="7389" y="3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3" name="Freeform 1303"/>
            <p:cNvSpPr>
              <a:spLocks/>
            </p:cNvSpPr>
            <p:nvPr/>
          </p:nvSpPr>
          <p:spPr bwMode="auto">
            <a:xfrm>
              <a:off x="3708" y="2717"/>
              <a:ext cx="821" cy="4"/>
            </a:xfrm>
            <a:custGeom>
              <a:avLst/>
              <a:gdLst>
                <a:gd name="T0" fmla="*/ 20 w 7389"/>
                <a:gd name="T1" fmla="*/ 0 h 33"/>
                <a:gd name="T2" fmla="*/ 0 w 7389"/>
                <a:gd name="T3" fmla="*/ 33 h 33"/>
                <a:gd name="T4" fmla="*/ 7389 w 7389"/>
                <a:gd name="T5" fmla="*/ 33 h 33"/>
                <a:gd name="T6" fmla="*/ 20 w 738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3">
                  <a:moveTo>
                    <a:pt x="20" y="0"/>
                  </a:moveTo>
                  <a:lnTo>
                    <a:pt x="0" y="33"/>
                  </a:lnTo>
                  <a:lnTo>
                    <a:pt x="7389" y="33"/>
                  </a:lnTo>
                  <a:lnTo>
                    <a:pt x="2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4" name="Freeform 1304"/>
            <p:cNvSpPr>
              <a:spLocks/>
            </p:cNvSpPr>
            <p:nvPr/>
          </p:nvSpPr>
          <p:spPr bwMode="auto">
            <a:xfrm>
              <a:off x="3710" y="2717"/>
              <a:ext cx="819" cy="4"/>
            </a:xfrm>
            <a:custGeom>
              <a:avLst/>
              <a:gdLst>
                <a:gd name="T0" fmla="*/ 0 w 7369"/>
                <a:gd name="T1" fmla="*/ 0 h 33"/>
                <a:gd name="T2" fmla="*/ 7350 w 7369"/>
                <a:gd name="T3" fmla="*/ 0 h 33"/>
                <a:gd name="T4" fmla="*/ 7369 w 7369"/>
                <a:gd name="T5" fmla="*/ 33 h 33"/>
                <a:gd name="T6" fmla="*/ 0 w 736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9" h="33">
                  <a:moveTo>
                    <a:pt x="0" y="0"/>
                  </a:moveTo>
                  <a:lnTo>
                    <a:pt x="7350" y="0"/>
                  </a:lnTo>
                  <a:lnTo>
                    <a:pt x="7369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5" name="Freeform 1305"/>
            <p:cNvSpPr>
              <a:spLocks/>
            </p:cNvSpPr>
            <p:nvPr/>
          </p:nvSpPr>
          <p:spPr bwMode="auto">
            <a:xfrm>
              <a:off x="3710" y="2717"/>
              <a:ext cx="819" cy="4"/>
            </a:xfrm>
            <a:custGeom>
              <a:avLst/>
              <a:gdLst>
                <a:gd name="T0" fmla="*/ 0 w 7369"/>
                <a:gd name="T1" fmla="*/ 0 h 33"/>
                <a:gd name="T2" fmla="*/ 7350 w 7369"/>
                <a:gd name="T3" fmla="*/ 0 h 33"/>
                <a:gd name="T4" fmla="*/ 7369 w 7369"/>
                <a:gd name="T5" fmla="*/ 33 h 33"/>
                <a:gd name="T6" fmla="*/ 0 w 736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69" h="33">
                  <a:moveTo>
                    <a:pt x="0" y="0"/>
                  </a:moveTo>
                  <a:lnTo>
                    <a:pt x="7350" y="0"/>
                  </a:lnTo>
                  <a:lnTo>
                    <a:pt x="7369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6" name="Freeform 1306"/>
            <p:cNvSpPr>
              <a:spLocks/>
            </p:cNvSpPr>
            <p:nvPr/>
          </p:nvSpPr>
          <p:spPr bwMode="auto">
            <a:xfrm>
              <a:off x="3699" y="2721"/>
              <a:ext cx="836" cy="15"/>
            </a:xfrm>
            <a:custGeom>
              <a:avLst/>
              <a:gdLst>
                <a:gd name="T0" fmla="*/ 81 w 7526"/>
                <a:gd name="T1" fmla="*/ 0 h 137"/>
                <a:gd name="T2" fmla="*/ 0 w 7526"/>
                <a:gd name="T3" fmla="*/ 137 h 137"/>
                <a:gd name="T4" fmla="*/ 7526 w 7526"/>
                <a:gd name="T5" fmla="*/ 137 h 137"/>
                <a:gd name="T6" fmla="*/ 81 w 7526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26" h="137">
                  <a:moveTo>
                    <a:pt x="81" y="0"/>
                  </a:moveTo>
                  <a:lnTo>
                    <a:pt x="0" y="137"/>
                  </a:lnTo>
                  <a:lnTo>
                    <a:pt x="7526" y="137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7" name="Freeform 1307"/>
            <p:cNvSpPr>
              <a:spLocks/>
            </p:cNvSpPr>
            <p:nvPr/>
          </p:nvSpPr>
          <p:spPr bwMode="auto">
            <a:xfrm>
              <a:off x="3699" y="2721"/>
              <a:ext cx="836" cy="15"/>
            </a:xfrm>
            <a:custGeom>
              <a:avLst/>
              <a:gdLst>
                <a:gd name="T0" fmla="*/ 81 w 7526"/>
                <a:gd name="T1" fmla="*/ 0 h 137"/>
                <a:gd name="T2" fmla="*/ 0 w 7526"/>
                <a:gd name="T3" fmla="*/ 137 h 137"/>
                <a:gd name="T4" fmla="*/ 7526 w 7526"/>
                <a:gd name="T5" fmla="*/ 137 h 137"/>
                <a:gd name="T6" fmla="*/ 81 w 7526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26" h="137">
                  <a:moveTo>
                    <a:pt x="81" y="0"/>
                  </a:moveTo>
                  <a:lnTo>
                    <a:pt x="0" y="137"/>
                  </a:lnTo>
                  <a:lnTo>
                    <a:pt x="7526" y="137"/>
                  </a:lnTo>
                  <a:lnTo>
                    <a:pt x="8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8" name="Freeform 1308"/>
            <p:cNvSpPr>
              <a:spLocks/>
            </p:cNvSpPr>
            <p:nvPr/>
          </p:nvSpPr>
          <p:spPr bwMode="auto">
            <a:xfrm>
              <a:off x="3708" y="2721"/>
              <a:ext cx="827" cy="15"/>
            </a:xfrm>
            <a:custGeom>
              <a:avLst/>
              <a:gdLst>
                <a:gd name="T0" fmla="*/ 0 w 7445"/>
                <a:gd name="T1" fmla="*/ 0 h 137"/>
                <a:gd name="T2" fmla="*/ 7389 w 7445"/>
                <a:gd name="T3" fmla="*/ 0 h 137"/>
                <a:gd name="T4" fmla="*/ 7445 w 7445"/>
                <a:gd name="T5" fmla="*/ 137 h 137"/>
                <a:gd name="T6" fmla="*/ 0 w 7445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45" h="137">
                  <a:moveTo>
                    <a:pt x="0" y="0"/>
                  </a:moveTo>
                  <a:lnTo>
                    <a:pt x="7389" y="0"/>
                  </a:lnTo>
                  <a:lnTo>
                    <a:pt x="7445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9" name="Freeform 1309"/>
            <p:cNvSpPr>
              <a:spLocks/>
            </p:cNvSpPr>
            <p:nvPr/>
          </p:nvSpPr>
          <p:spPr bwMode="auto">
            <a:xfrm>
              <a:off x="3708" y="2721"/>
              <a:ext cx="827" cy="15"/>
            </a:xfrm>
            <a:custGeom>
              <a:avLst/>
              <a:gdLst>
                <a:gd name="T0" fmla="*/ 0 w 7445"/>
                <a:gd name="T1" fmla="*/ 0 h 137"/>
                <a:gd name="T2" fmla="*/ 7389 w 7445"/>
                <a:gd name="T3" fmla="*/ 0 h 137"/>
                <a:gd name="T4" fmla="*/ 7445 w 7445"/>
                <a:gd name="T5" fmla="*/ 137 h 137"/>
                <a:gd name="T6" fmla="*/ 0 w 7445"/>
                <a:gd name="T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45" h="137">
                  <a:moveTo>
                    <a:pt x="0" y="0"/>
                  </a:moveTo>
                  <a:lnTo>
                    <a:pt x="7389" y="0"/>
                  </a:lnTo>
                  <a:lnTo>
                    <a:pt x="7445" y="1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0" name="Freeform 1310"/>
            <p:cNvSpPr>
              <a:spLocks/>
            </p:cNvSpPr>
            <p:nvPr/>
          </p:nvSpPr>
          <p:spPr bwMode="auto">
            <a:xfrm>
              <a:off x="3697" y="2736"/>
              <a:ext cx="839" cy="4"/>
            </a:xfrm>
            <a:custGeom>
              <a:avLst/>
              <a:gdLst>
                <a:gd name="T0" fmla="*/ 16 w 7556"/>
                <a:gd name="T1" fmla="*/ 0 h 34"/>
                <a:gd name="T2" fmla="*/ 0 w 7556"/>
                <a:gd name="T3" fmla="*/ 34 h 34"/>
                <a:gd name="T4" fmla="*/ 7556 w 7556"/>
                <a:gd name="T5" fmla="*/ 34 h 34"/>
                <a:gd name="T6" fmla="*/ 16 w 7556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56" h="34">
                  <a:moveTo>
                    <a:pt x="16" y="0"/>
                  </a:moveTo>
                  <a:lnTo>
                    <a:pt x="0" y="34"/>
                  </a:lnTo>
                  <a:lnTo>
                    <a:pt x="7556" y="3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1" name="Freeform 1311"/>
            <p:cNvSpPr>
              <a:spLocks/>
            </p:cNvSpPr>
            <p:nvPr/>
          </p:nvSpPr>
          <p:spPr bwMode="auto">
            <a:xfrm>
              <a:off x="3697" y="2736"/>
              <a:ext cx="839" cy="4"/>
            </a:xfrm>
            <a:custGeom>
              <a:avLst/>
              <a:gdLst>
                <a:gd name="T0" fmla="*/ 16 w 7556"/>
                <a:gd name="T1" fmla="*/ 0 h 34"/>
                <a:gd name="T2" fmla="*/ 0 w 7556"/>
                <a:gd name="T3" fmla="*/ 34 h 34"/>
                <a:gd name="T4" fmla="*/ 7556 w 7556"/>
                <a:gd name="T5" fmla="*/ 34 h 34"/>
                <a:gd name="T6" fmla="*/ 16 w 7556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56" h="34">
                  <a:moveTo>
                    <a:pt x="16" y="0"/>
                  </a:moveTo>
                  <a:lnTo>
                    <a:pt x="0" y="34"/>
                  </a:lnTo>
                  <a:lnTo>
                    <a:pt x="7556" y="34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2" name="Freeform 1312"/>
            <p:cNvSpPr>
              <a:spLocks/>
            </p:cNvSpPr>
            <p:nvPr/>
          </p:nvSpPr>
          <p:spPr bwMode="auto">
            <a:xfrm>
              <a:off x="3699" y="2736"/>
              <a:ext cx="837" cy="4"/>
            </a:xfrm>
            <a:custGeom>
              <a:avLst/>
              <a:gdLst>
                <a:gd name="T0" fmla="*/ 0 w 7540"/>
                <a:gd name="T1" fmla="*/ 0 h 34"/>
                <a:gd name="T2" fmla="*/ 7526 w 7540"/>
                <a:gd name="T3" fmla="*/ 0 h 34"/>
                <a:gd name="T4" fmla="*/ 7540 w 7540"/>
                <a:gd name="T5" fmla="*/ 34 h 34"/>
                <a:gd name="T6" fmla="*/ 0 w 754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0" h="34">
                  <a:moveTo>
                    <a:pt x="0" y="0"/>
                  </a:moveTo>
                  <a:lnTo>
                    <a:pt x="7526" y="0"/>
                  </a:lnTo>
                  <a:lnTo>
                    <a:pt x="7540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3" name="Freeform 1313"/>
            <p:cNvSpPr>
              <a:spLocks/>
            </p:cNvSpPr>
            <p:nvPr/>
          </p:nvSpPr>
          <p:spPr bwMode="auto">
            <a:xfrm>
              <a:off x="3699" y="2736"/>
              <a:ext cx="837" cy="4"/>
            </a:xfrm>
            <a:custGeom>
              <a:avLst/>
              <a:gdLst>
                <a:gd name="T0" fmla="*/ 0 w 7540"/>
                <a:gd name="T1" fmla="*/ 0 h 34"/>
                <a:gd name="T2" fmla="*/ 7526 w 7540"/>
                <a:gd name="T3" fmla="*/ 0 h 34"/>
                <a:gd name="T4" fmla="*/ 7540 w 7540"/>
                <a:gd name="T5" fmla="*/ 34 h 34"/>
                <a:gd name="T6" fmla="*/ 0 w 7540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0" h="34">
                  <a:moveTo>
                    <a:pt x="0" y="0"/>
                  </a:moveTo>
                  <a:lnTo>
                    <a:pt x="7526" y="0"/>
                  </a:lnTo>
                  <a:lnTo>
                    <a:pt x="7540" y="3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4" name="Freeform 1314"/>
            <p:cNvSpPr>
              <a:spLocks/>
            </p:cNvSpPr>
            <p:nvPr/>
          </p:nvSpPr>
          <p:spPr bwMode="auto">
            <a:xfrm>
              <a:off x="3689" y="2740"/>
              <a:ext cx="852" cy="16"/>
            </a:xfrm>
            <a:custGeom>
              <a:avLst/>
              <a:gdLst>
                <a:gd name="T0" fmla="*/ 67 w 7662"/>
                <a:gd name="T1" fmla="*/ 0 h 144"/>
                <a:gd name="T2" fmla="*/ 0 w 7662"/>
                <a:gd name="T3" fmla="*/ 144 h 144"/>
                <a:gd name="T4" fmla="*/ 7662 w 7662"/>
                <a:gd name="T5" fmla="*/ 144 h 144"/>
                <a:gd name="T6" fmla="*/ 67 w 7662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62" h="144">
                  <a:moveTo>
                    <a:pt x="67" y="0"/>
                  </a:moveTo>
                  <a:lnTo>
                    <a:pt x="0" y="144"/>
                  </a:lnTo>
                  <a:lnTo>
                    <a:pt x="7662" y="14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5" name="Freeform 1315"/>
            <p:cNvSpPr>
              <a:spLocks/>
            </p:cNvSpPr>
            <p:nvPr/>
          </p:nvSpPr>
          <p:spPr bwMode="auto">
            <a:xfrm>
              <a:off x="3689" y="2740"/>
              <a:ext cx="852" cy="16"/>
            </a:xfrm>
            <a:custGeom>
              <a:avLst/>
              <a:gdLst>
                <a:gd name="T0" fmla="*/ 67 w 7662"/>
                <a:gd name="T1" fmla="*/ 0 h 144"/>
                <a:gd name="T2" fmla="*/ 0 w 7662"/>
                <a:gd name="T3" fmla="*/ 144 h 144"/>
                <a:gd name="T4" fmla="*/ 7662 w 7662"/>
                <a:gd name="T5" fmla="*/ 144 h 144"/>
                <a:gd name="T6" fmla="*/ 67 w 7662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62" h="144">
                  <a:moveTo>
                    <a:pt x="67" y="0"/>
                  </a:moveTo>
                  <a:lnTo>
                    <a:pt x="0" y="144"/>
                  </a:lnTo>
                  <a:lnTo>
                    <a:pt x="7662" y="144"/>
                  </a:lnTo>
                  <a:lnTo>
                    <a:pt x="6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6" name="Freeform 1316"/>
            <p:cNvSpPr>
              <a:spLocks/>
            </p:cNvSpPr>
            <p:nvPr/>
          </p:nvSpPr>
          <p:spPr bwMode="auto">
            <a:xfrm>
              <a:off x="3697" y="2740"/>
              <a:ext cx="844" cy="16"/>
            </a:xfrm>
            <a:custGeom>
              <a:avLst/>
              <a:gdLst>
                <a:gd name="T0" fmla="*/ 0 w 7595"/>
                <a:gd name="T1" fmla="*/ 0 h 144"/>
                <a:gd name="T2" fmla="*/ 7556 w 7595"/>
                <a:gd name="T3" fmla="*/ 0 h 144"/>
                <a:gd name="T4" fmla="*/ 7595 w 7595"/>
                <a:gd name="T5" fmla="*/ 144 h 144"/>
                <a:gd name="T6" fmla="*/ 0 w 7595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5" h="144">
                  <a:moveTo>
                    <a:pt x="0" y="0"/>
                  </a:moveTo>
                  <a:lnTo>
                    <a:pt x="7556" y="0"/>
                  </a:lnTo>
                  <a:lnTo>
                    <a:pt x="7595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7" name="Freeform 1317"/>
            <p:cNvSpPr>
              <a:spLocks/>
            </p:cNvSpPr>
            <p:nvPr/>
          </p:nvSpPr>
          <p:spPr bwMode="auto">
            <a:xfrm>
              <a:off x="3697" y="2740"/>
              <a:ext cx="844" cy="16"/>
            </a:xfrm>
            <a:custGeom>
              <a:avLst/>
              <a:gdLst>
                <a:gd name="T0" fmla="*/ 0 w 7595"/>
                <a:gd name="T1" fmla="*/ 0 h 144"/>
                <a:gd name="T2" fmla="*/ 7556 w 7595"/>
                <a:gd name="T3" fmla="*/ 0 h 144"/>
                <a:gd name="T4" fmla="*/ 7595 w 7595"/>
                <a:gd name="T5" fmla="*/ 144 h 144"/>
                <a:gd name="T6" fmla="*/ 0 w 7595"/>
                <a:gd name="T7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5" h="144">
                  <a:moveTo>
                    <a:pt x="0" y="0"/>
                  </a:moveTo>
                  <a:lnTo>
                    <a:pt x="7556" y="0"/>
                  </a:lnTo>
                  <a:lnTo>
                    <a:pt x="7595" y="14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8" name="Freeform 1318"/>
            <p:cNvSpPr>
              <a:spLocks/>
            </p:cNvSpPr>
            <p:nvPr/>
          </p:nvSpPr>
          <p:spPr bwMode="auto">
            <a:xfrm>
              <a:off x="3688" y="2756"/>
              <a:ext cx="854" cy="4"/>
            </a:xfrm>
            <a:custGeom>
              <a:avLst/>
              <a:gdLst>
                <a:gd name="T0" fmla="*/ 12 w 7684"/>
                <a:gd name="T1" fmla="*/ 0 h 35"/>
                <a:gd name="T2" fmla="*/ 0 w 7684"/>
                <a:gd name="T3" fmla="*/ 35 h 35"/>
                <a:gd name="T4" fmla="*/ 7684 w 7684"/>
                <a:gd name="T5" fmla="*/ 35 h 35"/>
                <a:gd name="T6" fmla="*/ 12 w 768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4" h="35">
                  <a:moveTo>
                    <a:pt x="12" y="0"/>
                  </a:moveTo>
                  <a:lnTo>
                    <a:pt x="0" y="35"/>
                  </a:lnTo>
                  <a:lnTo>
                    <a:pt x="7684" y="3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9" name="Freeform 1319"/>
            <p:cNvSpPr>
              <a:spLocks/>
            </p:cNvSpPr>
            <p:nvPr/>
          </p:nvSpPr>
          <p:spPr bwMode="auto">
            <a:xfrm>
              <a:off x="3688" y="2756"/>
              <a:ext cx="854" cy="4"/>
            </a:xfrm>
            <a:custGeom>
              <a:avLst/>
              <a:gdLst>
                <a:gd name="T0" fmla="*/ 12 w 7684"/>
                <a:gd name="T1" fmla="*/ 0 h 35"/>
                <a:gd name="T2" fmla="*/ 0 w 7684"/>
                <a:gd name="T3" fmla="*/ 35 h 35"/>
                <a:gd name="T4" fmla="*/ 7684 w 7684"/>
                <a:gd name="T5" fmla="*/ 35 h 35"/>
                <a:gd name="T6" fmla="*/ 12 w 768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4" h="35">
                  <a:moveTo>
                    <a:pt x="12" y="0"/>
                  </a:moveTo>
                  <a:lnTo>
                    <a:pt x="0" y="35"/>
                  </a:lnTo>
                  <a:lnTo>
                    <a:pt x="7684" y="35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0" name="Freeform 1320"/>
            <p:cNvSpPr>
              <a:spLocks/>
            </p:cNvSpPr>
            <p:nvPr/>
          </p:nvSpPr>
          <p:spPr bwMode="auto">
            <a:xfrm>
              <a:off x="3689" y="2756"/>
              <a:ext cx="853" cy="4"/>
            </a:xfrm>
            <a:custGeom>
              <a:avLst/>
              <a:gdLst>
                <a:gd name="T0" fmla="*/ 0 w 7672"/>
                <a:gd name="T1" fmla="*/ 0 h 35"/>
                <a:gd name="T2" fmla="*/ 7662 w 7672"/>
                <a:gd name="T3" fmla="*/ 0 h 35"/>
                <a:gd name="T4" fmla="*/ 7672 w 7672"/>
                <a:gd name="T5" fmla="*/ 35 h 35"/>
                <a:gd name="T6" fmla="*/ 0 w 7672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2" h="35">
                  <a:moveTo>
                    <a:pt x="0" y="0"/>
                  </a:moveTo>
                  <a:lnTo>
                    <a:pt x="7662" y="0"/>
                  </a:lnTo>
                  <a:lnTo>
                    <a:pt x="767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1" name="Freeform 1321"/>
            <p:cNvSpPr>
              <a:spLocks/>
            </p:cNvSpPr>
            <p:nvPr/>
          </p:nvSpPr>
          <p:spPr bwMode="auto">
            <a:xfrm>
              <a:off x="3689" y="2756"/>
              <a:ext cx="853" cy="4"/>
            </a:xfrm>
            <a:custGeom>
              <a:avLst/>
              <a:gdLst>
                <a:gd name="T0" fmla="*/ 0 w 7672"/>
                <a:gd name="T1" fmla="*/ 0 h 35"/>
                <a:gd name="T2" fmla="*/ 7662 w 7672"/>
                <a:gd name="T3" fmla="*/ 0 h 35"/>
                <a:gd name="T4" fmla="*/ 7672 w 7672"/>
                <a:gd name="T5" fmla="*/ 35 h 35"/>
                <a:gd name="T6" fmla="*/ 0 w 7672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2" h="35">
                  <a:moveTo>
                    <a:pt x="0" y="0"/>
                  </a:moveTo>
                  <a:lnTo>
                    <a:pt x="7662" y="0"/>
                  </a:lnTo>
                  <a:lnTo>
                    <a:pt x="7672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2" name="Freeform 1322"/>
            <p:cNvSpPr>
              <a:spLocks/>
            </p:cNvSpPr>
            <p:nvPr/>
          </p:nvSpPr>
          <p:spPr bwMode="auto">
            <a:xfrm>
              <a:off x="3683" y="2760"/>
              <a:ext cx="861" cy="16"/>
            </a:xfrm>
            <a:custGeom>
              <a:avLst/>
              <a:gdLst>
                <a:gd name="T0" fmla="*/ 50 w 7755"/>
                <a:gd name="T1" fmla="*/ 0 h 151"/>
                <a:gd name="T2" fmla="*/ 0 w 7755"/>
                <a:gd name="T3" fmla="*/ 151 h 151"/>
                <a:gd name="T4" fmla="*/ 7755 w 7755"/>
                <a:gd name="T5" fmla="*/ 151 h 151"/>
                <a:gd name="T6" fmla="*/ 50 w 775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5" h="151">
                  <a:moveTo>
                    <a:pt x="50" y="0"/>
                  </a:moveTo>
                  <a:lnTo>
                    <a:pt x="0" y="151"/>
                  </a:lnTo>
                  <a:lnTo>
                    <a:pt x="7755" y="15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3" name="Freeform 1323"/>
            <p:cNvSpPr>
              <a:spLocks/>
            </p:cNvSpPr>
            <p:nvPr/>
          </p:nvSpPr>
          <p:spPr bwMode="auto">
            <a:xfrm>
              <a:off x="3683" y="2760"/>
              <a:ext cx="861" cy="16"/>
            </a:xfrm>
            <a:custGeom>
              <a:avLst/>
              <a:gdLst>
                <a:gd name="T0" fmla="*/ 50 w 7755"/>
                <a:gd name="T1" fmla="*/ 0 h 151"/>
                <a:gd name="T2" fmla="*/ 0 w 7755"/>
                <a:gd name="T3" fmla="*/ 151 h 151"/>
                <a:gd name="T4" fmla="*/ 7755 w 7755"/>
                <a:gd name="T5" fmla="*/ 151 h 151"/>
                <a:gd name="T6" fmla="*/ 50 w 775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5" h="151">
                  <a:moveTo>
                    <a:pt x="50" y="0"/>
                  </a:moveTo>
                  <a:lnTo>
                    <a:pt x="0" y="151"/>
                  </a:lnTo>
                  <a:lnTo>
                    <a:pt x="7755" y="151"/>
                  </a:lnTo>
                  <a:lnTo>
                    <a:pt x="5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4" name="Freeform 1324"/>
            <p:cNvSpPr>
              <a:spLocks/>
            </p:cNvSpPr>
            <p:nvPr/>
          </p:nvSpPr>
          <p:spPr bwMode="auto">
            <a:xfrm>
              <a:off x="3688" y="2760"/>
              <a:ext cx="856" cy="16"/>
            </a:xfrm>
            <a:custGeom>
              <a:avLst/>
              <a:gdLst>
                <a:gd name="T0" fmla="*/ 0 w 7705"/>
                <a:gd name="T1" fmla="*/ 0 h 151"/>
                <a:gd name="T2" fmla="*/ 7684 w 7705"/>
                <a:gd name="T3" fmla="*/ 0 h 151"/>
                <a:gd name="T4" fmla="*/ 7705 w 7705"/>
                <a:gd name="T5" fmla="*/ 151 h 151"/>
                <a:gd name="T6" fmla="*/ 0 w 770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05" h="151">
                  <a:moveTo>
                    <a:pt x="0" y="0"/>
                  </a:moveTo>
                  <a:lnTo>
                    <a:pt x="7684" y="0"/>
                  </a:lnTo>
                  <a:lnTo>
                    <a:pt x="7705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5" name="Freeform 1325"/>
            <p:cNvSpPr>
              <a:spLocks/>
            </p:cNvSpPr>
            <p:nvPr/>
          </p:nvSpPr>
          <p:spPr bwMode="auto">
            <a:xfrm>
              <a:off x="3688" y="2760"/>
              <a:ext cx="856" cy="16"/>
            </a:xfrm>
            <a:custGeom>
              <a:avLst/>
              <a:gdLst>
                <a:gd name="T0" fmla="*/ 0 w 7705"/>
                <a:gd name="T1" fmla="*/ 0 h 151"/>
                <a:gd name="T2" fmla="*/ 7684 w 7705"/>
                <a:gd name="T3" fmla="*/ 0 h 151"/>
                <a:gd name="T4" fmla="*/ 7705 w 7705"/>
                <a:gd name="T5" fmla="*/ 151 h 151"/>
                <a:gd name="T6" fmla="*/ 0 w 7705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05" h="151">
                  <a:moveTo>
                    <a:pt x="0" y="0"/>
                  </a:moveTo>
                  <a:lnTo>
                    <a:pt x="7684" y="0"/>
                  </a:lnTo>
                  <a:lnTo>
                    <a:pt x="7705" y="15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6" name="Freeform 1326"/>
            <p:cNvSpPr>
              <a:spLocks/>
            </p:cNvSpPr>
            <p:nvPr/>
          </p:nvSpPr>
          <p:spPr bwMode="auto">
            <a:xfrm>
              <a:off x="3682" y="2776"/>
              <a:ext cx="863" cy="4"/>
            </a:xfrm>
            <a:custGeom>
              <a:avLst/>
              <a:gdLst>
                <a:gd name="T0" fmla="*/ 7 w 7766"/>
                <a:gd name="T1" fmla="*/ 0 h 33"/>
                <a:gd name="T2" fmla="*/ 0 w 7766"/>
                <a:gd name="T3" fmla="*/ 33 h 33"/>
                <a:gd name="T4" fmla="*/ 7766 w 7766"/>
                <a:gd name="T5" fmla="*/ 33 h 33"/>
                <a:gd name="T6" fmla="*/ 7 w 776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6" h="33">
                  <a:moveTo>
                    <a:pt x="7" y="0"/>
                  </a:moveTo>
                  <a:lnTo>
                    <a:pt x="0" y="33"/>
                  </a:lnTo>
                  <a:lnTo>
                    <a:pt x="7766" y="3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7" name="Freeform 1327"/>
            <p:cNvSpPr>
              <a:spLocks/>
            </p:cNvSpPr>
            <p:nvPr/>
          </p:nvSpPr>
          <p:spPr bwMode="auto">
            <a:xfrm>
              <a:off x="3682" y="2776"/>
              <a:ext cx="863" cy="4"/>
            </a:xfrm>
            <a:custGeom>
              <a:avLst/>
              <a:gdLst>
                <a:gd name="T0" fmla="*/ 7 w 7766"/>
                <a:gd name="T1" fmla="*/ 0 h 33"/>
                <a:gd name="T2" fmla="*/ 0 w 7766"/>
                <a:gd name="T3" fmla="*/ 33 h 33"/>
                <a:gd name="T4" fmla="*/ 7766 w 7766"/>
                <a:gd name="T5" fmla="*/ 33 h 33"/>
                <a:gd name="T6" fmla="*/ 7 w 7766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6" h="33">
                  <a:moveTo>
                    <a:pt x="7" y="0"/>
                  </a:moveTo>
                  <a:lnTo>
                    <a:pt x="0" y="33"/>
                  </a:lnTo>
                  <a:lnTo>
                    <a:pt x="7766" y="33"/>
                  </a:lnTo>
                  <a:lnTo>
                    <a:pt x="7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8" name="Freeform 1328"/>
            <p:cNvSpPr>
              <a:spLocks/>
            </p:cNvSpPr>
            <p:nvPr/>
          </p:nvSpPr>
          <p:spPr bwMode="auto">
            <a:xfrm>
              <a:off x="3683" y="2776"/>
              <a:ext cx="862" cy="4"/>
            </a:xfrm>
            <a:custGeom>
              <a:avLst/>
              <a:gdLst>
                <a:gd name="T0" fmla="*/ 0 w 7759"/>
                <a:gd name="T1" fmla="*/ 0 h 33"/>
                <a:gd name="T2" fmla="*/ 7755 w 7759"/>
                <a:gd name="T3" fmla="*/ 0 h 33"/>
                <a:gd name="T4" fmla="*/ 7759 w 7759"/>
                <a:gd name="T5" fmla="*/ 33 h 33"/>
                <a:gd name="T6" fmla="*/ 0 w 775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9" h="33">
                  <a:moveTo>
                    <a:pt x="0" y="0"/>
                  </a:moveTo>
                  <a:lnTo>
                    <a:pt x="7755" y="0"/>
                  </a:lnTo>
                  <a:lnTo>
                    <a:pt x="7759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9" name="Freeform 1329"/>
            <p:cNvSpPr>
              <a:spLocks/>
            </p:cNvSpPr>
            <p:nvPr/>
          </p:nvSpPr>
          <p:spPr bwMode="auto">
            <a:xfrm>
              <a:off x="3683" y="2776"/>
              <a:ext cx="862" cy="4"/>
            </a:xfrm>
            <a:custGeom>
              <a:avLst/>
              <a:gdLst>
                <a:gd name="T0" fmla="*/ 0 w 7759"/>
                <a:gd name="T1" fmla="*/ 0 h 33"/>
                <a:gd name="T2" fmla="*/ 7755 w 7759"/>
                <a:gd name="T3" fmla="*/ 0 h 33"/>
                <a:gd name="T4" fmla="*/ 7759 w 7759"/>
                <a:gd name="T5" fmla="*/ 33 h 33"/>
                <a:gd name="T6" fmla="*/ 0 w 7759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9" h="33">
                  <a:moveTo>
                    <a:pt x="0" y="0"/>
                  </a:moveTo>
                  <a:lnTo>
                    <a:pt x="7755" y="0"/>
                  </a:lnTo>
                  <a:lnTo>
                    <a:pt x="7759" y="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0" name="Freeform 1330"/>
            <p:cNvSpPr>
              <a:spLocks/>
            </p:cNvSpPr>
            <p:nvPr/>
          </p:nvSpPr>
          <p:spPr bwMode="auto">
            <a:xfrm>
              <a:off x="3678" y="2780"/>
              <a:ext cx="867" cy="18"/>
            </a:xfrm>
            <a:custGeom>
              <a:avLst/>
              <a:gdLst>
                <a:gd name="T0" fmla="*/ 35 w 7804"/>
                <a:gd name="T1" fmla="*/ 0 h 158"/>
                <a:gd name="T2" fmla="*/ 0 w 7804"/>
                <a:gd name="T3" fmla="*/ 158 h 158"/>
                <a:gd name="T4" fmla="*/ 7804 w 7804"/>
                <a:gd name="T5" fmla="*/ 158 h 158"/>
                <a:gd name="T6" fmla="*/ 35 w 7804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4" h="158">
                  <a:moveTo>
                    <a:pt x="35" y="0"/>
                  </a:moveTo>
                  <a:lnTo>
                    <a:pt x="0" y="158"/>
                  </a:lnTo>
                  <a:lnTo>
                    <a:pt x="7804" y="15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1" name="Freeform 1331"/>
            <p:cNvSpPr>
              <a:spLocks/>
            </p:cNvSpPr>
            <p:nvPr/>
          </p:nvSpPr>
          <p:spPr bwMode="auto">
            <a:xfrm>
              <a:off x="3678" y="2780"/>
              <a:ext cx="867" cy="18"/>
            </a:xfrm>
            <a:custGeom>
              <a:avLst/>
              <a:gdLst>
                <a:gd name="T0" fmla="*/ 35 w 7804"/>
                <a:gd name="T1" fmla="*/ 0 h 158"/>
                <a:gd name="T2" fmla="*/ 0 w 7804"/>
                <a:gd name="T3" fmla="*/ 158 h 158"/>
                <a:gd name="T4" fmla="*/ 7804 w 7804"/>
                <a:gd name="T5" fmla="*/ 158 h 158"/>
                <a:gd name="T6" fmla="*/ 35 w 7804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4" h="158">
                  <a:moveTo>
                    <a:pt x="35" y="0"/>
                  </a:moveTo>
                  <a:lnTo>
                    <a:pt x="0" y="158"/>
                  </a:lnTo>
                  <a:lnTo>
                    <a:pt x="7804" y="158"/>
                  </a:lnTo>
                  <a:lnTo>
                    <a:pt x="35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2" name="Freeform 1332"/>
            <p:cNvSpPr>
              <a:spLocks/>
            </p:cNvSpPr>
            <p:nvPr/>
          </p:nvSpPr>
          <p:spPr bwMode="auto">
            <a:xfrm>
              <a:off x="3682" y="2780"/>
              <a:ext cx="863" cy="18"/>
            </a:xfrm>
            <a:custGeom>
              <a:avLst/>
              <a:gdLst>
                <a:gd name="T0" fmla="*/ 0 w 7769"/>
                <a:gd name="T1" fmla="*/ 0 h 158"/>
                <a:gd name="T2" fmla="*/ 7766 w 7769"/>
                <a:gd name="T3" fmla="*/ 0 h 158"/>
                <a:gd name="T4" fmla="*/ 7769 w 7769"/>
                <a:gd name="T5" fmla="*/ 158 h 158"/>
                <a:gd name="T6" fmla="*/ 0 w 7769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9" h="158">
                  <a:moveTo>
                    <a:pt x="0" y="0"/>
                  </a:moveTo>
                  <a:lnTo>
                    <a:pt x="7766" y="0"/>
                  </a:lnTo>
                  <a:lnTo>
                    <a:pt x="7769" y="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3" name="Freeform 1333"/>
            <p:cNvSpPr>
              <a:spLocks/>
            </p:cNvSpPr>
            <p:nvPr/>
          </p:nvSpPr>
          <p:spPr bwMode="auto">
            <a:xfrm>
              <a:off x="3682" y="2780"/>
              <a:ext cx="863" cy="18"/>
            </a:xfrm>
            <a:custGeom>
              <a:avLst/>
              <a:gdLst>
                <a:gd name="T0" fmla="*/ 0 w 7769"/>
                <a:gd name="T1" fmla="*/ 0 h 158"/>
                <a:gd name="T2" fmla="*/ 7766 w 7769"/>
                <a:gd name="T3" fmla="*/ 0 h 158"/>
                <a:gd name="T4" fmla="*/ 7769 w 7769"/>
                <a:gd name="T5" fmla="*/ 158 h 158"/>
                <a:gd name="T6" fmla="*/ 0 w 7769"/>
                <a:gd name="T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9" h="158">
                  <a:moveTo>
                    <a:pt x="0" y="0"/>
                  </a:moveTo>
                  <a:lnTo>
                    <a:pt x="7766" y="0"/>
                  </a:lnTo>
                  <a:lnTo>
                    <a:pt x="7769" y="15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4" name="Freeform 1334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3 w 7808"/>
                <a:gd name="T1" fmla="*/ 0 h 25"/>
                <a:gd name="T2" fmla="*/ 0 w 7808"/>
                <a:gd name="T3" fmla="*/ 25 h 25"/>
                <a:gd name="T4" fmla="*/ 7808 w 7808"/>
                <a:gd name="T5" fmla="*/ 25 h 25"/>
                <a:gd name="T6" fmla="*/ 3 w 7808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25">
                  <a:moveTo>
                    <a:pt x="3" y="0"/>
                  </a:moveTo>
                  <a:lnTo>
                    <a:pt x="0" y="25"/>
                  </a:lnTo>
                  <a:lnTo>
                    <a:pt x="7808" y="2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5" name="Freeform 1335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3 w 7808"/>
                <a:gd name="T1" fmla="*/ 0 h 25"/>
                <a:gd name="T2" fmla="*/ 0 w 7808"/>
                <a:gd name="T3" fmla="*/ 25 h 25"/>
                <a:gd name="T4" fmla="*/ 7808 w 7808"/>
                <a:gd name="T5" fmla="*/ 25 h 25"/>
                <a:gd name="T6" fmla="*/ 3 w 7808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25">
                  <a:moveTo>
                    <a:pt x="3" y="0"/>
                  </a:moveTo>
                  <a:lnTo>
                    <a:pt x="0" y="25"/>
                  </a:lnTo>
                  <a:lnTo>
                    <a:pt x="7808" y="25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6" name="Freeform 1336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0 w 7805"/>
                <a:gd name="T1" fmla="*/ 0 h 25"/>
                <a:gd name="T2" fmla="*/ 7804 w 7805"/>
                <a:gd name="T3" fmla="*/ 0 h 25"/>
                <a:gd name="T4" fmla="*/ 7805 w 7805"/>
                <a:gd name="T5" fmla="*/ 25 h 25"/>
                <a:gd name="T6" fmla="*/ 0 w 7805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5" h="25">
                  <a:moveTo>
                    <a:pt x="0" y="0"/>
                  </a:moveTo>
                  <a:lnTo>
                    <a:pt x="7804" y="0"/>
                  </a:lnTo>
                  <a:lnTo>
                    <a:pt x="780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7" name="Freeform 1337"/>
            <p:cNvSpPr>
              <a:spLocks/>
            </p:cNvSpPr>
            <p:nvPr/>
          </p:nvSpPr>
          <p:spPr bwMode="auto">
            <a:xfrm>
              <a:off x="3678" y="2798"/>
              <a:ext cx="867" cy="2"/>
            </a:xfrm>
            <a:custGeom>
              <a:avLst/>
              <a:gdLst>
                <a:gd name="T0" fmla="*/ 0 w 7805"/>
                <a:gd name="T1" fmla="*/ 0 h 25"/>
                <a:gd name="T2" fmla="*/ 7804 w 7805"/>
                <a:gd name="T3" fmla="*/ 0 h 25"/>
                <a:gd name="T4" fmla="*/ 7805 w 7805"/>
                <a:gd name="T5" fmla="*/ 25 h 25"/>
                <a:gd name="T6" fmla="*/ 0 w 7805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5" h="25">
                  <a:moveTo>
                    <a:pt x="0" y="0"/>
                  </a:moveTo>
                  <a:lnTo>
                    <a:pt x="7804" y="0"/>
                  </a:lnTo>
                  <a:lnTo>
                    <a:pt x="7805" y="2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8" name="Freeform 1338"/>
            <p:cNvSpPr>
              <a:spLocks/>
            </p:cNvSpPr>
            <p:nvPr/>
          </p:nvSpPr>
          <p:spPr bwMode="auto">
            <a:xfrm>
              <a:off x="3676" y="2800"/>
              <a:ext cx="867" cy="19"/>
            </a:xfrm>
            <a:custGeom>
              <a:avLst/>
              <a:gdLst>
                <a:gd name="T0" fmla="*/ 18 w 7807"/>
                <a:gd name="T1" fmla="*/ 0 h 170"/>
                <a:gd name="T2" fmla="*/ 0 w 7807"/>
                <a:gd name="T3" fmla="*/ 170 h 170"/>
                <a:gd name="T4" fmla="*/ 7807 w 7807"/>
                <a:gd name="T5" fmla="*/ 170 h 170"/>
                <a:gd name="T6" fmla="*/ 18 w 7807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70">
                  <a:moveTo>
                    <a:pt x="18" y="0"/>
                  </a:moveTo>
                  <a:lnTo>
                    <a:pt x="0" y="170"/>
                  </a:lnTo>
                  <a:lnTo>
                    <a:pt x="7807" y="17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79" name="Freeform 1339"/>
            <p:cNvSpPr>
              <a:spLocks/>
            </p:cNvSpPr>
            <p:nvPr/>
          </p:nvSpPr>
          <p:spPr bwMode="auto">
            <a:xfrm>
              <a:off x="3676" y="2800"/>
              <a:ext cx="867" cy="19"/>
            </a:xfrm>
            <a:custGeom>
              <a:avLst/>
              <a:gdLst>
                <a:gd name="T0" fmla="*/ 18 w 7807"/>
                <a:gd name="T1" fmla="*/ 0 h 170"/>
                <a:gd name="T2" fmla="*/ 0 w 7807"/>
                <a:gd name="T3" fmla="*/ 170 h 170"/>
                <a:gd name="T4" fmla="*/ 7807 w 7807"/>
                <a:gd name="T5" fmla="*/ 170 h 170"/>
                <a:gd name="T6" fmla="*/ 18 w 7807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70">
                  <a:moveTo>
                    <a:pt x="18" y="0"/>
                  </a:moveTo>
                  <a:lnTo>
                    <a:pt x="0" y="170"/>
                  </a:lnTo>
                  <a:lnTo>
                    <a:pt x="7807" y="170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0" name="Freeform 1340"/>
            <p:cNvSpPr>
              <a:spLocks/>
            </p:cNvSpPr>
            <p:nvPr/>
          </p:nvSpPr>
          <p:spPr bwMode="auto">
            <a:xfrm>
              <a:off x="3678" y="2800"/>
              <a:ext cx="867" cy="19"/>
            </a:xfrm>
            <a:custGeom>
              <a:avLst/>
              <a:gdLst>
                <a:gd name="T0" fmla="*/ 0 w 7808"/>
                <a:gd name="T1" fmla="*/ 0 h 170"/>
                <a:gd name="T2" fmla="*/ 7808 w 7808"/>
                <a:gd name="T3" fmla="*/ 0 h 170"/>
                <a:gd name="T4" fmla="*/ 7789 w 7808"/>
                <a:gd name="T5" fmla="*/ 170 h 170"/>
                <a:gd name="T6" fmla="*/ 0 w 7808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170">
                  <a:moveTo>
                    <a:pt x="0" y="0"/>
                  </a:moveTo>
                  <a:lnTo>
                    <a:pt x="7808" y="0"/>
                  </a:lnTo>
                  <a:lnTo>
                    <a:pt x="7789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1" name="Freeform 1341"/>
            <p:cNvSpPr>
              <a:spLocks/>
            </p:cNvSpPr>
            <p:nvPr/>
          </p:nvSpPr>
          <p:spPr bwMode="auto">
            <a:xfrm>
              <a:off x="3678" y="2800"/>
              <a:ext cx="867" cy="19"/>
            </a:xfrm>
            <a:custGeom>
              <a:avLst/>
              <a:gdLst>
                <a:gd name="T0" fmla="*/ 0 w 7808"/>
                <a:gd name="T1" fmla="*/ 0 h 170"/>
                <a:gd name="T2" fmla="*/ 7808 w 7808"/>
                <a:gd name="T3" fmla="*/ 0 h 170"/>
                <a:gd name="T4" fmla="*/ 7789 w 7808"/>
                <a:gd name="T5" fmla="*/ 170 h 170"/>
                <a:gd name="T6" fmla="*/ 0 w 7808"/>
                <a:gd name="T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8" h="170">
                  <a:moveTo>
                    <a:pt x="0" y="0"/>
                  </a:moveTo>
                  <a:lnTo>
                    <a:pt x="7808" y="0"/>
                  </a:lnTo>
                  <a:lnTo>
                    <a:pt x="7789" y="17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2" name="Freeform 1342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6"/>
                <a:gd name="T1" fmla="*/ 0 h 14"/>
                <a:gd name="T2" fmla="*/ 0 w 7806"/>
                <a:gd name="T3" fmla="*/ 14 h 14"/>
                <a:gd name="T4" fmla="*/ 7806 w 7806"/>
                <a:gd name="T5" fmla="*/ 14 h 14"/>
                <a:gd name="T6" fmla="*/ 0 w 7806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4">
                  <a:moveTo>
                    <a:pt x="0" y="0"/>
                  </a:moveTo>
                  <a:lnTo>
                    <a:pt x="0" y="14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3" name="Freeform 1343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6"/>
                <a:gd name="T1" fmla="*/ 0 h 14"/>
                <a:gd name="T2" fmla="*/ 0 w 7806"/>
                <a:gd name="T3" fmla="*/ 14 h 14"/>
                <a:gd name="T4" fmla="*/ 7806 w 7806"/>
                <a:gd name="T5" fmla="*/ 14 h 14"/>
                <a:gd name="T6" fmla="*/ 0 w 7806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4">
                  <a:moveTo>
                    <a:pt x="0" y="0"/>
                  </a:moveTo>
                  <a:lnTo>
                    <a:pt x="0" y="14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4" name="Freeform 1344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7"/>
                <a:gd name="T1" fmla="*/ 0 h 14"/>
                <a:gd name="T2" fmla="*/ 7807 w 7807"/>
                <a:gd name="T3" fmla="*/ 0 h 14"/>
                <a:gd name="T4" fmla="*/ 7806 w 7807"/>
                <a:gd name="T5" fmla="*/ 14 h 14"/>
                <a:gd name="T6" fmla="*/ 0 w 780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4">
                  <a:moveTo>
                    <a:pt x="0" y="0"/>
                  </a:moveTo>
                  <a:lnTo>
                    <a:pt x="7807" y="0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5" name="Freeform 1345"/>
            <p:cNvSpPr>
              <a:spLocks/>
            </p:cNvSpPr>
            <p:nvPr/>
          </p:nvSpPr>
          <p:spPr bwMode="auto">
            <a:xfrm>
              <a:off x="3676" y="2819"/>
              <a:ext cx="867" cy="2"/>
            </a:xfrm>
            <a:custGeom>
              <a:avLst/>
              <a:gdLst>
                <a:gd name="T0" fmla="*/ 0 w 7807"/>
                <a:gd name="T1" fmla="*/ 0 h 14"/>
                <a:gd name="T2" fmla="*/ 7807 w 7807"/>
                <a:gd name="T3" fmla="*/ 0 h 14"/>
                <a:gd name="T4" fmla="*/ 7806 w 7807"/>
                <a:gd name="T5" fmla="*/ 14 h 14"/>
                <a:gd name="T6" fmla="*/ 0 w 780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7" h="14">
                  <a:moveTo>
                    <a:pt x="0" y="0"/>
                  </a:moveTo>
                  <a:lnTo>
                    <a:pt x="7807" y="0"/>
                  </a:lnTo>
                  <a:lnTo>
                    <a:pt x="7806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6" name="Freeform 1346"/>
            <p:cNvSpPr>
              <a:spLocks/>
            </p:cNvSpPr>
            <p:nvPr/>
          </p:nvSpPr>
          <p:spPr bwMode="auto">
            <a:xfrm>
              <a:off x="3675" y="2821"/>
              <a:ext cx="863" cy="20"/>
            </a:xfrm>
            <a:custGeom>
              <a:avLst/>
              <a:gdLst>
                <a:gd name="T0" fmla="*/ 1 w 7763"/>
                <a:gd name="T1" fmla="*/ 0 h 181"/>
                <a:gd name="T2" fmla="*/ 0 w 7763"/>
                <a:gd name="T3" fmla="*/ 181 h 181"/>
                <a:gd name="T4" fmla="*/ 7763 w 7763"/>
                <a:gd name="T5" fmla="*/ 181 h 181"/>
                <a:gd name="T6" fmla="*/ 1 w 7763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3" h="181">
                  <a:moveTo>
                    <a:pt x="1" y="0"/>
                  </a:moveTo>
                  <a:lnTo>
                    <a:pt x="0" y="181"/>
                  </a:lnTo>
                  <a:lnTo>
                    <a:pt x="7763" y="18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7" name="Freeform 1347"/>
            <p:cNvSpPr>
              <a:spLocks/>
            </p:cNvSpPr>
            <p:nvPr/>
          </p:nvSpPr>
          <p:spPr bwMode="auto">
            <a:xfrm>
              <a:off x="3675" y="2821"/>
              <a:ext cx="863" cy="20"/>
            </a:xfrm>
            <a:custGeom>
              <a:avLst/>
              <a:gdLst>
                <a:gd name="T0" fmla="*/ 1 w 7763"/>
                <a:gd name="T1" fmla="*/ 0 h 181"/>
                <a:gd name="T2" fmla="*/ 0 w 7763"/>
                <a:gd name="T3" fmla="*/ 181 h 181"/>
                <a:gd name="T4" fmla="*/ 7763 w 7763"/>
                <a:gd name="T5" fmla="*/ 181 h 181"/>
                <a:gd name="T6" fmla="*/ 1 w 7763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3" h="181">
                  <a:moveTo>
                    <a:pt x="1" y="0"/>
                  </a:moveTo>
                  <a:lnTo>
                    <a:pt x="0" y="181"/>
                  </a:lnTo>
                  <a:lnTo>
                    <a:pt x="7763" y="181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8" name="Freeform 1348"/>
            <p:cNvSpPr>
              <a:spLocks/>
            </p:cNvSpPr>
            <p:nvPr/>
          </p:nvSpPr>
          <p:spPr bwMode="auto">
            <a:xfrm>
              <a:off x="3676" y="2821"/>
              <a:ext cx="867" cy="20"/>
            </a:xfrm>
            <a:custGeom>
              <a:avLst/>
              <a:gdLst>
                <a:gd name="T0" fmla="*/ 0 w 7806"/>
                <a:gd name="T1" fmla="*/ 0 h 181"/>
                <a:gd name="T2" fmla="*/ 7806 w 7806"/>
                <a:gd name="T3" fmla="*/ 0 h 181"/>
                <a:gd name="T4" fmla="*/ 7762 w 7806"/>
                <a:gd name="T5" fmla="*/ 181 h 181"/>
                <a:gd name="T6" fmla="*/ 0 w 7806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81">
                  <a:moveTo>
                    <a:pt x="0" y="0"/>
                  </a:moveTo>
                  <a:lnTo>
                    <a:pt x="7806" y="0"/>
                  </a:lnTo>
                  <a:lnTo>
                    <a:pt x="7762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9" name="Freeform 1349"/>
            <p:cNvSpPr>
              <a:spLocks/>
            </p:cNvSpPr>
            <p:nvPr/>
          </p:nvSpPr>
          <p:spPr bwMode="auto">
            <a:xfrm>
              <a:off x="3676" y="2821"/>
              <a:ext cx="867" cy="20"/>
            </a:xfrm>
            <a:custGeom>
              <a:avLst/>
              <a:gdLst>
                <a:gd name="T0" fmla="*/ 0 w 7806"/>
                <a:gd name="T1" fmla="*/ 0 h 181"/>
                <a:gd name="T2" fmla="*/ 7806 w 7806"/>
                <a:gd name="T3" fmla="*/ 0 h 181"/>
                <a:gd name="T4" fmla="*/ 7762 w 7806"/>
                <a:gd name="T5" fmla="*/ 181 h 181"/>
                <a:gd name="T6" fmla="*/ 0 w 7806"/>
                <a:gd name="T7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6" h="181">
                  <a:moveTo>
                    <a:pt x="0" y="0"/>
                  </a:moveTo>
                  <a:lnTo>
                    <a:pt x="7806" y="0"/>
                  </a:lnTo>
                  <a:lnTo>
                    <a:pt x="7762" y="18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0" name="Freeform 1350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0 w 7765"/>
                <a:gd name="T3" fmla="*/ 1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0" y="1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1" name="Freeform 1351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0 w 7765"/>
                <a:gd name="T3" fmla="*/ 1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0" y="1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2" name="Freeform 1352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7763 w 7765"/>
                <a:gd name="T3" fmla="*/ 0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7763" y="0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3" name="Freeform 1353"/>
            <p:cNvSpPr>
              <a:spLocks/>
            </p:cNvSpPr>
            <p:nvPr/>
          </p:nvSpPr>
          <p:spPr bwMode="auto">
            <a:xfrm>
              <a:off x="3675" y="2841"/>
              <a:ext cx="863" cy="1"/>
            </a:xfrm>
            <a:custGeom>
              <a:avLst/>
              <a:gdLst>
                <a:gd name="T0" fmla="*/ 0 w 7765"/>
                <a:gd name="T1" fmla="*/ 0 h 1"/>
                <a:gd name="T2" fmla="*/ 7763 w 7765"/>
                <a:gd name="T3" fmla="*/ 0 h 1"/>
                <a:gd name="T4" fmla="*/ 7765 w 7765"/>
                <a:gd name="T5" fmla="*/ 1 h 1"/>
                <a:gd name="T6" fmla="*/ 0 w 77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65" h="1">
                  <a:moveTo>
                    <a:pt x="0" y="0"/>
                  </a:moveTo>
                  <a:lnTo>
                    <a:pt x="7763" y="0"/>
                  </a:lnTo>
                  <a:lnTo>
                    <a:pt x="7765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4" name="Freeform 1354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10 w 7890"/>
                <a:gd name="T3" fmla="*/ 84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10" y="84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5" name="Freeform 1355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10 w 7890"/>
                <a:gd name="T3" fmla="*/ 84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10" y="84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6" name="Freeform 1356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7765 w 7890"/>
                <a:gd name="T3" fmla="*/ 0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7765" y="0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7" name="Freeform 1357"/>
            <p:cNvSpPr>
              <a:spLocks/>
            </p:cNvSpPr>
            <p:nvPr/>
          </p:nvSpPr>
          <p:spPr bwMode="auto">
            <a:xfrm>
              <a:off x="3675" y="2841"/>
              <a:ext cx="877" cy="9"/>
            </a:xfrm>
            <a:custGeom>
              <a:avLst/>
              <a:gdLst>
                <a:gd name="T0" fmla="*/ 0 w 7890"/>
                <a:gd name="T1" fmla="*/ 0 h 84"/>
                <a:gd name="T2" fmla="*/ 7765 w 7890"/>
                <a:gd name="T3" fmla="*/ 0 h 84"/>
                <a:gd name="T4" fmla="*/ 7890 w 7890"/>
                <a:gd name="T5" fmla="*/ 84 h 84"/>
                <a:gd name="T6" fmla="*/ 0 w 7890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0" h="84">
                  <a:moveTo>
                    <a:pt x="0" y="0"/>
                  </a:moveTo>
                  <a:lnTo>
                    <a:pt x="7765" y="0"/>
                  </a:lnTo>
                  <a:lnTo>
                    <a:pt x="7890" y="8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8" name="Freeform 1358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10 w 7993"/>
                <a:gd name="T3" fmla="*/ 10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10" y="10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99" name="Freeform 1359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10 w 7993"/>
                <a:gd name="T3" fmla="*/ 10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10" y="10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0" name="Freeform 1360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7880 w 7993"/>
                <a:gd name="T3" fmla="*/ 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7880" y="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1" name="Freeform 1361"/>
            <p:cNvSpPr>
              <a:spLocks/>
            </p:cNvSpPr>
            <p:nvPr/>
          </p:nvSpPr>
          <p:spPr bwMode="auto">
            <a:xfrm>
              <a:off x="3677" y="2850"/>
              <a:ext cx="888" cy="12"/>
            </a:xfrm>
            <a:custGeom>
              <a:avLst/>
              <a:gdLst>
                <a:gd name="T0" fmla="*/ 0 w 7993"/>
                <a:gd name="T1" fmla="*/ 0 h 100"/>
                <a:gd name="T2" fmla="*/ 7880 w 7993"/>
                <a:gd name="T3" fmla="*/ 0 h 100"/>
                <a:gd name="T4" fmla="*/ 7993 w 7993"/>
                <a:gd name="T5" fmla="*/ 100 h 100"/>
                <a:gd name="T6" fmla="*/ 0 w 7993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3" h="100">
                  <a:moveTo>
                    <a:pt x="0" y="0"/>
                  </a:moveTo>
                  <a:lnTo>
                    <a:pt x="7880" y="0"/>
                  </a:lnTo>
                  <a:lnTo>
                    <a:pt x="7993" y="1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2" name="Freeform 1362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1 w 7991"/>
                <a:gd name="T3" fmla="*/ 1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1" y="1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3" name="Freeform 1363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1 w 7991"/>
                <a:gd name="T3" fmla="*/ 1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1" y="1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4" name="Freeform 1364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7983 w 7991"/>
                <a:gd name="T3" fmla="*/ 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7983" y="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5" name="Freeform 1365"/>
            <p:cNvSpPr>
              <a:spLocks/>
            </p:cNvSpPr>
            <p:nvPr/>
          </p:nvSpPr>
          <p:spPr bwMode="auto">
            <a:xfrm>
              <a:off x="3678" y="2862"/>
              <a:ext cx="888" cy="1"/>
            </a:xfrm>
            <a:custGeom>
              <a:avLst/>
              <a:gdLst>
                <a:gd name="T0" fmla="*/ 0 w 7991"/>
                <a:gd name="T1" fmla="*/ 0 h 10"/>
                <a:gd name="T2" fmla="*/ 7983 w 7991"/>
                <a:gd name="T3" fmla="*/ 0 h 10"/>
                <a:gd name="T4" fmla="*/ 7991 w 7991"/>
                <a:gd name="T5" fmla="*/ 10 h 10"/>
                <a:gd name="T6" fmla="*/ 0 w 7991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91" h="10">
                  <a:moveTo>
                    <a:pt x="0" y="0"/>
                  </a:moveTo>
                  <a:lnTo>
                    <a:pt x="7983" y="0"/>
                  </a:lnTo>
                  <a:lnTo>
                    <a:pt x="7991" y="1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6" name="Freeform 1366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23 w 8080"/>
                <a:gd name="T3" fmla="*/ 104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23" y="104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7" name="Freeform 1367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23 w 8080"/>
                <a:gd name="T3" fmla="*/ 104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23" y="104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8" name="Freeform 1368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7990 w 8080"/>
                <a:gd name="T3" fmla="*/ 0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7990" y="0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09" name="Freeform 1369"/>
            <p:cNvSpPr>
              <a:spLocks/>
            </p:cNvSpPr>
            <p:nvPr/>
          </p:nvSpPr>
          <p:spPr bwMode="auto">
            <a:xfrm>
              <a:off x="3678" y="2863"/>
              <a:ext cx="898" cy="11"/>
            </a:xfrm>
            <a:custGeom>
              <a:avLst/>
              <a:gdLst>
                <a:gd name="T0" fmla="*/ 0 w 8080"/>
                <a:gd name="T1" fmla="*/ 0 h 104"/>
                <a:gd name="T2" fmla="*/ 7990 w 8080"/>
                <a:gd name="T3" fmla="*/ 0 h 104"/>
                <a:gd name="T4" fmla="*/ 8080 w 8080"/>
                <a:gd name="T5" fmla="*/ 104 h 104"/>
                <a:gd name="T6" fmla="*/ 0 w 8080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80" h="104">
                  <a:moveTo>
                    <a:pt x="0" y="0"/>
                  </a:moveTo>
                  <a:lnTo>
                    <a:pt x="7990" y="0"/>
                  </a:lnTo>
                  <a:lnTo>
                    <a:pt x="8080" y="10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0" name="Freeform 1370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20 w 8115"/>
                <a:gd name="T3" fmla="*/ 88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20" y="88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1" name="Freeform 1371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20 w 8115"/>
                <a:gd name="T3" fmla="*/ 88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20" y="88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2" name="Freeform 1372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8057 w 8115"/>
                <a:gd name="T3" fmla="*/ 0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8057" y="0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3" name="Freeform 1373"/>
            <p:cNvSpPr>
              <a:spLocks/>
            </p:cNvSpPr>
            <p:nvPr/>
          </p:nvSpPr>
          <p:spPr bwMode="auto">
            <a:xfrm>
              <a:off x="3680" y="2874"/>
              <a:ext cx="902" cy="10"/>
            </a:xfrm>
            <a:custGeom>
              <a:avLst/>
              <a:gdLst>
                <a:gd name="T0" fmla="*/ 0 w 8115"/>
                <a:gd name="T1" fmla="*/ 0 h 88"/>
                <a:gd name="T2" fmla="*/ 8057 w 8115"/>
                <a:gd name="T3" fmla="*/ 0 h 88"/>
                <a:gd name="T4" fmla="*/ 8115 w 8115"/>
                <a:gd name="T5" fmla="*/ 88 h 88"/>
                <a:gd name="T6" fmla="*/ 0 w 8115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5" h="88">
                  <a:moveTo>
                    <a:pt x="0" y="0"/>
                  </a:moveTo>
                  <a:lnTo>
                    <a:pt x="8057" y="0"/>
                  </a:lnTo>
                  <a:lnTo>
                    <a:pt x="8115" y="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4" name="Freeform 1374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12 w 8119"/>
                <a:gd name="T3" fmla="*/ 37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12" y="37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5" name="Freeform 1375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12 w 8119"/>
                <a:gd name="T3" fmla="*/ 37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12" y="37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6" name="Freeform 1376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8095 w 8119"/>
                <a:gd name="T3" fmla="*/ 0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8095" y="0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7" name="Freeform 1377"/>
            <p:cNvSpPr>
              <a:spLocks/>
            </p:cNvSpPr>
            <p:nvPr/>
          </p:nvSpPr>
          <p:spPr bwMode="auto">
            <a:xfrm>
              <a:off x="3683" y="2884"/>
              <a:ext cx="902" cy="4"/>
            </a:xfrm>
            <a:custGeom>
              <a:avLst/>
              <a:gdLst>
                <a:gd name="T0" fmla="*/ 0 w 8119"/>
                <a:gd name="T1" fmla="*/ 0 h 37"/>
                <a:gd name="T2" fmla="*/ 8095 w 8119"/>
                <a:gd name="T3" fmla="*/ 0 h 37"/>
                <a:gd name="T4" fmla="*/ 8119 w 8119"/>
                <a:gd name="T5" fmla="*/ 37 h 37"/>
                <a:gd name="T6" fmla="*/ 0 w 81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37">
                  <a:moveTo>
                    <a:pt x="0" y="0"/>
                  </a:moveTo>
                  <a:lnTo>
                    <a:pt x="8095" y="0"/>
                  </a:lnTo>
                  <a:lnTo>
                    <a:pt x="8119" y="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8" name="Freeform 1378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45 w 8172"/>
                <a:gd name="T3" fmla="*/ 135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45" y="135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19" name="Freeform 1379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45 w 8172"/>
                <a:gd name="T3" fmla="*/ 135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45" y="135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0" name="Freeform 1380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8107 w 8172"/>
                <a:gd name="T3" fmla="*/ 0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8107" y="0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1" name="Freeform 1381"/>
            <p:cNvSpPr>
              <a:spLocks/>
            </p:cNvSpPr>
            <p:nvPr/>
          </p:nvSpPr>
          <p:spPr bwMode="auto">
            <a:xfrm>
              <a:off x="3684" y="2888"/>
              <a:ext cx="908" cy="15"/>
            </a:xfrm>
            <a:custGeom>
              <a:avLst/>
              <a:gdLst>
                <a:gd name="T0" fmla="*/ 0 w 8172"/>
                <a:gd name="T1" fmla="*/ 0 h 135"/>
                <a:gd name="T2" fmla="*/ 8107 w 8172"/>
                <a:gd name="T3" fmla="*/ 0 h 135"/>
                <a:gd name="T4" fmla="*/ 8172 w 8172"/>
                <a:gd name="T5" fmla="*/ 135 h 135"/>
                <a:gd name="T6" fmla="*/ 0 w 8172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2" h="135">
                  <a:moveTo>
                    <a:pt x="0" y="0"/>
                  </a:moveTo>
                  <a:lnTo>
                    <a:pt x="8107" y="0"/>
                  </a:lnTo>
                  <a:lnTo>
                    <a:pt x="8172" y="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2" name="Freeform 1382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4 w 8132"/>
                <a:gd name="T3" fmla="*/ 14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4" y="14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3" name="Freeform 1383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4 w 8132"/>
                <a:gd name="T3" fmla="*/ 14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4" y="14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4" name="Freeform 1384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8127 w 8132"/>
                <a:gd name="T3" fmla="*/ 0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8127" y="0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5" name="Freeform 1385"/>
            <p:cNvSpPr>
              <a:spLocks/>
            </p:cNvSpPr>
            <p:nvPr/>
          </p:nvSpPr>
          <p:spPr bwMode="auto">
            <a:xfrm>
              <a:off x="3689" y="2903"/>
              <a:ext cx="903" cy="2"/>
            </a:xfrm>
            <a:custGeom>
              <a:avLst/>
              <a:gdLst>
                <a:gd name="T0" fmla="*/ 0 w 8132"/>
                <a:gd name="T1" fmla="*/ 0 h 14"/>
                <a:gd name="T2" fmla="*/ 8127 w 8132"/>
                <a:gd name="T3" fmla="*/ 0 h 14"/>
                <a:gd name="T4" fmla="*/ 8132 w 8132"/>
                <a:gd name="T5" fmla="*/ 14 h 14"/>
                <a:gd name="T6" fmla="*/ 0 w 813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32" h="14">
                  <a:moveTo>
                    <a:pt x="0" y="0"/>
                  </a:moveTo>
                  <a:lnTo>
                    <a:pt x="8127" y="0"/>
                  </a:lnTo>
                  <a:lnTo>
                    <a:pt x="813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6" name="Freeform 1386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60 w 8170"/>
                <a:gd name="T3" fmla="*/ 128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60" y="128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7" name="Freeform 1387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60 w 8170"/>
                <a:gd name="T3" fmla="*/ 128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60" y="128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8" name="Freeform 1388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8128 w 8170"/>
                <a:gd name="T3" fmla="*/ 0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8128" y="0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29" name="Freeform 1389"/>
            <p:cNvSpPr>
              <a:spLocks/>
            </p:cNvSpPr>
            <p:nvPr/>
          </p:nvSpPr>
          <p:spPr bwMode="auto">
            <a:xfrm>
              <a:off x="3689" y="2905"/>
              <a:ext cx="908" cy="14"/>
            </a:xfrm>
            <a:custGeom>
              <a:avLst/>
              <a:gdLst>
                <a:gd name="T0" fmla="*/ 0 w 8170"/>
                <a:gd name="T1" fmla="*/ 0 h 128"/>
                <a:gd name="T2" fmla="*/ 8128 w 8170"/>
                <a:gd name="T3" fmla="*/ 0 h 128"/>
                <a:gd name="T4" fmla="*/ 8170 w 8170"/>
                <a:gd name="T5" fmla="*/ 128 h 128"/>
                <a:gd name="T6" fmla="*/ 0 w 8170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0" h="128">
                  <a:moveTo>
                    <a:pt x="0" y="0"/>
                  </a:moveTo>
                  <a:lnTo>
                    <a:pt x="8128" y="0"/>
                  </a:lnTo>
                  <a:lnTo>
                    <a:pt x="8170" y="1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0" name="Freeform 1390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23 w 8119"/>
                <a:gd name="T3" fmla="*/ 5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23" y="5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1" name="Freeform 1391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23 w 8119"/>
                <a:gd name="T3" fmla="*/ 5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23" y="5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2" name="Freeform 1392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8110 w 8119"/>
                <a:gd name="T3" fmla="*/ 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8110" y="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3" name="Freeform 1393"/>
            <p:cNvSpPr>
              <a:spLocks/>
            </p:cNvSpPr>
            <p:nvPr/>
          </p:nvSpPr>
          <p:spPr bwMode="auto">
            <a:xfrm>
              <a:off x="3696" y="2919"/>
              <a:ext cx="902" cy="5"/>
            </a:xfrm>
            <a:custGeom>
              <a:avLst/>
              <a:gdLst>
                <a:gd name="T0" fmla="*/ 0 w 8119"/>
                <a:gd name="T1" fmla="*/ 0 h 50"/>
                <a:gd name="T2" fmla="*/ 8110 w 8119"/>
                <a:gd name="T3" fmla="*/ 0 h 50"/>
                <a:gd name="T4" fmla="*/ 8119 w 8119"/>
                <a:gd name="T5" fmla="*/ 50 h 50"/>
                <a:gd name="T6" fmla="*/ 0 w 8119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9" h="50">
                  <a:moveTo>
                    <a:pt x="0" y="0"/>
                  </a:moveTo>
                  <a:lnTo>
                    <a:pt x="8110" y="0"/>
                  </a:lnTo>
                  <a:lnTo>
                    <a:pt x="8119" y="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4" name="Freeform 1394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57 w 8114"/>
                <a:gd name="T3" fmla="*/ 97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57" y="97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5" name="Freeform 1395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57 w 8114"/>
                <a:gd name="T3" fmla="*/ 97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57" y="97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6" name="Freeform 1396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8096 w 8114"/>
                <a:gd name="T3" fmla="*/ 0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8096" y="0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7" name="Freeform 1397"/>
            <p:cNvSpPr>
              <a:spLocks/>
            </p:cNvSpPr>
            <p:nvPr/>
          </p:nvSpPr>
          <p:spPr bwMode="auto">
            <a:xfrm>
              <a:off x="3699" y="2924"/>
              <a:ext cx="901" cy="11"/>
            </a:xfrm>
            <a:custGeom>
              <a:avLst/>
              <a:gdLst>
                <a:gd name="T0" fmla="*/ 0 w 8114"/>
                <a:gd name="T1" fmla="*/ 0 h 97"/>
                <a:gd name="T2" fmla="*/ 8096 w 8114"/>
                <a:gd name="T3" fmla="*/ 0 h 97"/>
                <a:gd name="T4" fmla="*/ 8114 w 8114"/>
                <a:gd name="T5" fmla="*/ 97 h 97"/>
                <a:gd name="T6" fmla="*/ 0 w 8114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14" h="97">
                  <a:moveTo>
                    <a:pt x="0" y="0"/>
                  </a:moveTo>
                  <a:lnTo>
                    <a:pt x="8096" y="0"/>
                  </a:lnTo>
                  <a:lnTo>
                    <a:pt x="8114" y="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8" name="Freeform 1398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44 w 8061"/>
                <a:gd name="T3" fmla="*/ 73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44" y="73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39" name="Freeform 1399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44 w 8061"/>
                <a:gd name="T3" fmla="*/ 73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44" y="73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0" name="Freeform 1400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8057 w 8061"/>
                <a:gd name="T3" fmla="*/ 0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8057" y="0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1" name="Freeform 1401"/>
            <p:cNvSpPr>
              <a:spLocks/>
            </p:cNvSpPr>
            <p:nvPr/>
          </p:nvSpPr>
          <p:spPr bwMode="auto">
            <a:xfrm>
              <a:off x="3705" y="2935"/>
              <a:ext cx="896" cy="8"/>
            </a:xfrm>
            <a:custGeom>
              <a:avLst/>
              <a:gdLst>
                <a:gd name="T0" fmla="*/ 0 w 8061"/>
                <a:gd name="T1" fmla="*/ 0 h 73"/>
                <a:gd name="T2" fmla="*/ 8057 w 8061"/>
                <a:gd name="T3" fmla="*/ 0 h 73"/>
                <a:gd name="T4" fmla="*/ 8061 w 8061"/>
                <a:gd name="T5" fmla="*/ 73 h 73"/>
                <a:gd name="T6" fmla="*/ 0 w 8061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61" h="73">
                  <a:moveTo>
                    <a:pt x="0" y="0"/>
                  </a:moveTo>
                  <a:lnTo>
                    <a:pt x="8057" y="0"/>
                  </a:lnTo>
                  <a:lnTo>
                    <a:pt x="8061" y="7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2" name="Freeform 1402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56 w 8020"/>
                <a:gd name="T3" fmla="*/ 75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56" y="75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3" name="Freeform 1403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56 w 8020"/>
                <a:gd name="T3" fmla="*/ 75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56" y="75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4" name="Freeform 1404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8017 w 8020"/>
                <a:gd name="T3" fmla="*/ 0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8017" y="0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5" name="Freeform 1405"/>
            <p:cNvSpPr>
              <a:spLocks/>
            </p:cNvSpPr>
            <p:nvPr/>
          </p:nvSpPr>
          <p:spPr bwMode="auto">
            <a:xfrm>
              <a:off x="3710" y="2943"/>
              <a:ext cx="891" cy="9"/>
            </a:xfrm>
            <a:custGeom>
              <a:avLst/>
              <a:gdLst>
                <a:gd name="T0" fmla="*/ 0 w 8020"/>
                <a:gd name="T1" fmla="*/ 0 h 75"/>
                <a:gd name="T2" fmla="*/ 8017 w 8020"/>
                <a:gd name="T3" fmla="*/ 0 h 75"/>
                <a:gd name="T4" fmla="*/ 8020 w 8020"/>
                <a:gd name="T5" fmla="*/ 75 h 75"/>
                <a:gd name="T6" fmla="*/ 0 w 8020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20" h="75">
                  <a:moveTo>
                    <a:pt x="0" y="0"/>
                  </a:moveTo>
                  <a:lnTo>
                    <a:pt x="8017" y="0"/>
                  </a:lnTo>
                  <a:lnTo>
                    <a:pt x="8020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6" name="Freeform 1406"/>
            <p:cNvSpPr>
              <a:spLocks/>
            </p:cNvSpPr>
            <p:nvPr/>
          </p:nvSpPr>
          <p:spPr bwMode="auto">
            <a:xfrm>
              <a:off x="3716" y="2952"/>
              <a:ext cx="884" cy="9"/>
            </a:xfrm>
            <a:custGeom>
              <a:avLst/>
              <a:gdLst>
                <a:gd name="T0" fmla="*/ 0 w 7956"/>
                <a:gd name="T1" fmla="*/ 0 h 83"/>
                <a:gd name="T2" fmla="*/ 63 w 7956"/>
                <a:gd name="T3" fmla="*/ 83 h 83"/>
                <a:gd name="T4" fmla="*/ 7956 w 7956"/>
                <a:gd name="T5" fmla="*/ 83 h 83"/>
                <a:gd name="T6" fmla="*/ 0 w 7956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56" h="83">
                  <a:moveTo>
                    <a:pt x="0" y="0"/>
                  </a:moveTo>
                  <a:lnTo>
                    <a:pt x="63" y="83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7" name="Freeform 1407"/>
            <p:cNvSpPr>
              <a:spLocks/>
            </p:cNvSpPr>
            <p:nvPr/>
          </p:nvSpPr>
          <p:spPr bwMode="auto">
            <a:xfrm>
              <a:off x="3716" y="2952"/>
              <a:ext cx="884" cy="9"/>
            </a:xfrm>
            <a:custGeom>
              <a:avLst/>
              <a:gdLst>
                <a:gd name="T0" fmla="*/ 0 w 7956"/>
                <a:gd name="T1" fmla="*/ 0 h 83"/>
                <a:gd name="T2" fmla="*/ 63 w 7956"/>
                <a:gd name="T3" fmla="*/ 83 h 83"/>
                <a:gd name="T4" fmla="*/ 7956 w 7956"/>
                <a:gd name="T5" fmla="*/ 83 h 83"/>
                <a:gd name="T6" fmla="*/ 0 w 7956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56" h="83">
                  <a:moveTo>
                    <a:pt x="0" y="0"/>
                  </a:moveTo>
                  <a:lnTo>
                    <a:pt x="63" y="83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8" name="Freeform 1408"/>
            <p:cNvSpPr>
              <a:spLocks/>
            </p:cNvSpPr>
            <p:nvPr/>
          </p:nvSpPr>
          <p:spPr bwMode="auto">
            <a:xfrm>
              <a:off x="3716" y="2952"/>
              <a:ext cx="885" cy="9"/>
            </a:xfrm>
            <a:custGeom>
              <a:avLst/>
              <a:gdLst>
                <a:gd name="T0" fmla="*/ 0 w 7964"/>
                <a:gd name="T1" fmla="*/ 0 h 83"/>
                <a:gd name="T2" fmla="*/ 7964 w 7964"/>
                <a:gd name="T3" fmla="*/ 0 h 83"/>
                <a:gd name="T4" fmla="*/ 7956 w 7964"/>
                <a:gd name="T5" fmla="*/ 83 h 83"/>
                <a:gd name="T6" fmla="*/ 0 w 7964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64" h="83">
                  <a:moveTo>
                    <a:pt x="0" y="0"/>
                  </a:moveTo>
                  <a:lnTo>
                    <a:pt x="7964" y="0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49" name="Freeform 1409"/>
            <p:cNvSpPr>
              <a:spLocks/>
            </p:cNvSpPr>
            <p:nvPr/>
          </p:nvSpPr>
          <p:spPr bwMode="auto">
            <a:xfrm>
              <a:off x="3716" y="2952"/>
              <a:ext cx="885" cy="9"/>
            </a:xfrm>
            <a:custGeom>
              <a:avLst/>
              <a:gdLst>
                <a:gd name="T0" fmla="*/ 0 w 7964"/>
                <a:gd name="T1" fmla="*/ 0 h 83"/>
                <a:gd name="T2" fmla="*/ 7964 w 7964"/>
                <a:gd name="T3" fmla="*/ 0 h 83"/>
                <a:gd name="T4" fmla="*/ 7956 w 7964"/>
                <a:gd name="T5" fmla="*/ 83 h 83"/>
                <a:gd name="T6" fmla="*/ 0 w 7964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64" h="83">
                  <a:moveTo>
                    <a:pt x="0" y="0"/>
                  </a:moveTo>
                  <a:lnTo>
                    <a:pt x="7964" y="0"/>
                  </a:lnTo>
                  <a:lnTo>
                    <a:pt x="7956" y="8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0" name="Freeform 1410"/>
            <p:cNvSpPr>
              <a:spLocks/>
            </p:cNvSpPr>
            <p:nvPr/>
          </p:nvSpPr>
          <p:spPr bwMode="auto">
            <a:xfrm>
              <a:off x="3723" y="2961"/>
              <a:ext cx="876" cy="7"/>
            </a:xfrm>
            <a:custGeom>
              <a:avLst/>
              <a:gdLst>
                <a:gd name="T0" fmla="*/ 0 w 7888"/>
                <a:gd name="T1" fmla="*/ 0 h 66"/>
                <a:gd name="T2" fmla="*/ 61 w 7888"/>
                <a:gd name="T3" fmla="*/ 66 h 66"/>
                <a:gd name="T4" fmla="*/ 7888 w 7888"/>
                <a:gd name="T5" fmla="*/ 66 h 66"/>
                <a:gd name="T6" fmla="*/ 0 w 7888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88" h="66">
                  <a:moveTo>
                    <a:pt x="0" y="0"/>
                  </a:moveTo>
                  <a:lnTo>
                    <a:pt x="61" y="66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1" name="Freeform 1411"/>
            <p:cNvSpPr>
              <a:spLocks/>
            </p:cNvSpPr>
            <p:nvPr/>
          </p:nvSpPr>
          <p:spPr bwMode="auto">
            <a:xfrm>
              <a:off x="3723" y="2961"/>
              <a:ext cx="876" cy="7"/>
            </a:xfrm>
            <a:custGeom>
              <a:avLst/>
              <a:gdLst>
                <a:gd name="T0" fmla="*/ 0 w 7888"/>
                <a:gd name="T1" fmla="*/ 0 h 66"/>
                <a:gd name="T2" fmla="*/ 61 w 7888"/>
                <a:gd name="T3" fmla="*/ 66 h 66"/>
                <a:gd name="T4" fmla="*/ 7888 w 7888"/>
                <a:gd name="T5" fmla="*/ 66 h 66"/>
                <a:gd name="T6" fmla="*/ 0 w 7888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88" h="66">
                  <a:moveTo>
                    <a:pt x="0" y="0"/>
                  </a:moveTo>
                  <a:lnTo>
                    <a:pt x="61" y="66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2" name="Freeform 1412"/>
            <p:cNvSpPr>
              <a:spLocks/>
            </p:cNvSpPr>
            <p:nvPr/>
          </p:nvSpPr>
          <p:spPr bwMode="auto">
            <a:xfrm>
              <a:off x="3723" y="2961"/>
              <a:ext cx="877" cy="7"/>
            </a:xfrm>
            <a:custGeom>
              <a:avLst/>
              <a:gdLst>
                <a:gd name="T0" fmla="*/ 0 w 7893"/>
                <a:gd name="T1" fmla="*/ 0 h 66"/>
                <a:gd name="T2" fmla="*/ 7893 w 7893"/>
                <a:gd name="T3" fmla="*/ 0 h 66"/>
                <a:gd name="T4" fmla="*/ 7888 w 7893"/>
                <a:gd name="T5" fmla="*/ 66 h 66"/>
                <a:gd name="T6" fmla="*/ 0 w 7893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3" h="66">
                  <a:moveTo>
                    <a:pt x="0" y="0"/>
                  </a:moveTo>
                  <a:lnTo>
                    <a:pt x="7893" y="0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3" name="Freeform 1413"/>
            <p:cNvSpPr>
              <a:spLocks/>
            </p:cNvSpPr>
            <p:nvPr/>
          </p:nvSpPr>
          <p:spPr bwMode="auto">
            <a:xfrm>
              <a:off x="3723" y="2961"/>
              <a:ext cx="877" cy="7"/>
            </a:xfrm>
            <a:custGeom>
              <a:avLst/>
              <a:gdLst>
                <a:gd name="T0" fmla="*/ 0 w 7893"/>
                <a:gd name="T1" fmla="*/ 0 h 66"/>
                <a:gd name="T2" fmla="*/ 7893 w 7893"/>
                <a:gd name="T3" fmla="*/ 0 h 66"/>
                <a:gd name="T4" fmla="*/ 7888 w 7893"/>
                <a:gd name="T5" fmla="*/ 66 h 66"/>
                <a:gd name="T6" fmla="*/ 0 w 7893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3" h="66">
                  <a:moveTo>
                    <a:pt x="0" y="0"/>
                  </a:moveTo>
                  <a:lnTo>
                    <a:pt x="7893" y="0"/>
                  </a:lnTo>
                  <a:lnTo>
                    <a:pt x="7888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4" name="Freeform 1414"/>
            <p:cNvSpPr>
              <a:spLocks/>
            </p:cNvSpPr>
            <p:nvPr/>
          </p:nvSpPr>
          <p:spPr bwMode="auto">
            <a:xfrm>
              <a:off x="3730" y="2968"/>
              <a:ext cx="867" cy="9"/>
            </a:xfrm>
            <a:custGeom>
              <a:avLst/>
              <a:gdLst>
                <a:gd name="T0" fmla="*/ 0 w 7809"/>
                <a:gd name="T1" fmla="*/ 0 h 79"/>
                <a:gd name="T2" fmla="*/ 73 w 7809"/>
                <a:gd name="T3" fmla="*/ 79 h 79"/>
                <a:gd name="T4" fmla="*/ 7809 w 7809"/>
                <a:gd name="T5" fmla="*/ 79 h 79"/>
                <a:gd name="T6" fmla="*/ 0 w 7809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9" h="79">
                  <a:moveTo>
                    <a:pt x="0" y="0"/>
                  </a:moveTo>
                  <a:lnTo>
                    <a:pt x="73" y="79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5" name="Freeform 1415"/>
            <p:cNvSpPr>
              <a:spLocks/>
            </p:cNvSpPr>
            <p:nvPr/>
          </p:nvSpPr>
          <p:spPr bwMode="auto">
            <a:xfrm>
              <a:off x="3730" y="2968"/>
              <a:ext cx="867" cy="9"/>
            </a:xfrm>
            <a:custGeom>
              <a:avLst/>
              <a:gdLst>
                <a:gd name="T0" fmla="*/ 0 w 7809"/>
                <a:gd name="T1" fmla="*/ 0 h 79"/>
                <a:gd name="T2" fmla="*/ 73 w 7809"/>
                <a:gd name="T3" fmla="*/ 79 h 79"/>
                <a:gd name="T4" fmla="*/ 7809 w 7809"/>
                <a:gd name="T5" fmla="*/ 79 h 79"/>
                <a:gd name="T6" fmla="*/ 0 w 7809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09" h="79">
                  <a:moveTo>
                    <a:pt x="0" y="0"/>
                  </a:moveTo>
                  <a:lnTo>
                    <a:pt x="73" y="79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6" name="Freeform 1416"/>
            <p:cNvSpPr>
              <a:spLocks/>
            </p:cNvSpPr>
            <p:nvPr/>
          </p:nvSpPr>
          <p:spPr bwMode="auto">
            <a:xfrm>
              <a:off x="3730" y="2968"/>
              <a:ext cx="869" cy="9"/>
            </a:xfrm>
            <a:custGeom>
              <a:avLst/>
              <a:gdLst>
                <a:gd name="T0" fmla="*/ 0 w 7827"/>
                <a:gd name="T1" fmla="*/ 0 h 79"/>
                <a:gd name="T2" fmla="*/ 7827 w 7827"/>
                <a:gd name="T3" fmla="*/ 0 h 79"/>
                <a:gd name="T4" fmla="*/ 7809 w 7827"/>
                <a:gd name="T5" fmla="*/ 79 h 79"/>
                <a:gd name="T6" fmla="*/ 0 w 7827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7" h="79">
                  <a:moveTo>
                    <a:pt x="0" y="0"/>
                  </a:moveTo>
                  <a:lnTo>
                    <a:pt x="7827" y="0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7" name="Freeform 1417"/>
            <p:cNvSpPr>
              <a:spLocks/>
            </p:cNvSpPr>
            <p:nvPr/>
          </p:nvSpPr>
          <p:spPr bwMode="auto">
            <a:xfrm>
              <a:off x="3730" y="2968"/>
              <a:ext cx="869" cy="9"/>
            </a:xfrm>
            <a:custGeom>
              <a:avLst/>
              <a:gdLst>
                <a:gd name="T0" fmla="*/ 0 w 7827"/>
                <a:gd name="T1" fmla="*/ 0 h 79"/>
                <a:gd name="T2" fmla="*/ 7827 w 7827"/>
                <a:gd name="T3" fmla="*/ 0 h 79"/>
                <a:gd name="T4" fmla="*/ 7809 w 7827"/>
                <a:gd name="T5" fmla="*/ 79 h 79"/>
                <a:gd name="T6" fmla="*/ 0 w 7827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7" h="79">
                  <a:moveTo>
                    <a:pt x="0" y="0"/>
                  </a:moveTo>
                  <a:lnTo>
                    <a:pt x="7827" y="0"/>
                  </a:lnTo>
                  <a:lnTo>
                    <a:pt x="7809" y="7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8" name="Freeform 1418"/>
            <p:cNvSpPr>
              <a:spLocks/>
            </p:cNvSpPr>
            <p:nvPr/>
          </p:nvSpPr>
          <p:spPr bwMode="auto">
            <a:xfrm>
              <a:off x="3738" y="2977"/>
              <a:ext cx="858" cy="7"/>
            </a:xfrm>
            <a:custGeom>
              <a:avLst/>
              <a:gdLst>
                <a:gd name="T0" fmla="*/ 0 w 7721"/>
                <a:gd name="T1" fmla="*/ 0 h 66"/>
                <a:gd name="T2" fmla="*/ 77 w 7721"/>
                <a:gd name="T3" fmla="*/ 66 h 66"/>
                <a:gd name="T4" fmla="*/ 7721 w 7721"/>
                <a:gd name="T5" fmla="*/ 66 h 66"/>
                <a:gd name="T6" fmla="*/ 0 w 7721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21" h="66">
                  <a:moveTo>
                    <a:pt x="0" y="0"/>
                  </a:moveTo>
                  <a:lnTo>
                    <a:pt x="77" y="66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59" name="Freeform 1419"/>
            <p:cNvSpPr>
              <a:spLocks/>
            </p:cNvSpPr>
            <p:nvPr/>
          </p:nvSpPr>
          <p:spPr bwMode="auto">
            <a:xfrm>
              <a:off x="3738" y="2977"/>
              <a:ext cx="858" cy="7"/>
            </a:xfrm>
            <a:custGeom>
              <a:avLst/>
              <a:gdLst>
                <a:gd name="T0" fmla="*/ 0 w 7721"/>
                <a:gd name="T1" fmla="*/ 0 h 66"/>
                <a:gd name="T2" fmla="*/ 77 w 7721"/>
                <a:gd name="T3" fmla="*/ 66 h 66"/>
                <a:gd name="T4" fmla="*/ 7721 w 7721"/>
                <a:gd name="T5" fmla="*/ 66 h 66"/>
                <a:gd name="T6" fmla="*/ 0 w 7721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21" h="66">
                  <a:moveTo>
                    <a:pt x="0" y="0"/>
                  </a:moveTo>
                  <a:lnTo>
                    <a:pt x="77" y="66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0" name="Freeform 1420"/>
            <p:cNvSpPr>
              <a:spLocks/>
            </p:cNvSpPr>
            <p:nvPr/>
          </p:nvSpPr>
          <p:spPr bwMode="auto">
            <a:xfrm>
              <a:off x="3738" y="2977"/>
              <a:ext cx="859" cy="7"/>
            </a:xfrm>
            <a:custGeom>
              <a:avLst/>
              <a:gdLst>
                <a:gd name="T0" fmla="*/ 0 w 7736"/>
                <a:gd name="T1" fmla="*/ 0 h 66"/>
                <a:gd name="T2" fmla="*/ 7736 w 7736"/>
                <a:gd name="T3" fmla="*/ 0 h 66"/>
                <a:gd name="T4" fmla="*/ 7721 w 7736"/>
                <a:gd name="T5" fmla="*/ 66 h 66"/>
                <a:gd name="T6" fmla="*/ 0 w 7736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36" h="66">
                  <a:moveTo>
                    <a:pt x="0" y="0"/>
                  </a:moveTo>
                  <a:lnTo>
                    <a:pt x="7736" y="0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1" name="Freeform 1421"/>
            <p:cNvSpPr>
              <a:spLocks/>
            </p:cNvSpPr>
            <p:nvPr/>
          </p:nvSpPr>
          <p:spPr bwMode="auto">
            <a:xfrm>
              <a:off x="3738" y="2977"/>
              <a:ext cx="859" cy="7"/>
            </a:xfrm>
            <a:custGeom>
              <a:avLst/>
              <a:gdLst>
                <a:gd name="T0" fmla="*/ 0 w 7736"/>
                <a:gd name="T1" fmla="*/ 0 h 66"/>
                <a:gd name="T2" fmla="*/ 7736 w 7736"/>
                <a:gd name="T3" fmla="*/ 0 h 66"/>
                <a:gd name="T4" fmla="*/ 7721 w 7736"/>
                <a:gd name="T5" fmla="*/ 66 h 66"/>
                <a:gd name="T6" fmla="*/ 0 w 7736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36" h="66">
                  <a:moveTo>
                    <a:pt x="0" y="0"/>
                  </a:moveTo>
                  <a:lnTo>
                    <a:pt x="7736" y="0"/>
                  </a:lnTo>
                  <a:lnTo>
                    <a:pt x="7721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2" name="Freeform 1422"/>
            <p:cNvSpPr>
              <a:spLocks/>
            </p:cNvSpPr>
            <p:nvPr/>
          </p:nvSpPr>
          <p:spPr bwMode="auto">
            <a:xfrm>
              <a:off x="3746" y="2984"/>
              <a:ext cx="847" cy="8"/>
            </a:xfrm>
            <a:custGeom>
              <a:avLst/>
              <a:gdLst>
                <a:gd name="T0" fmla="*/ 0 w 7619"/>
                <a:gd name="T1" fmla="*/ 0 h 65"/>
                <a:gd name="T2" fmla="*/ 74 w 7619"/>
                <a:gd name="T3" fmla="*/ 65 h 65"/>
                <a:gd name="T4" fmla="*/ 7619 w 7619"/>
                <a:gd name="T5" fmla="*/ 65 h 65"/>
                <a:gd name="T6" fmla="*/ 0 w 7619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19" h="65">
                  <a:moveTo>
                    <a:pt x="0" y="0"/>
                  </a:moveTo>
                  <a:lnTo>
                    <a:pt x="74" y="65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3" name="Freeform 1423"/>
            <p:cNvSpPr>
              <a:spLocks/>
            </p:cNvSpPr>
            <p:nvPr/>
          </p:nvSpPr>
          <p:spPr bwMode="auto">
            <a:xfrm>
              <a:off x="3746" y="2984"/>
              <a:ext cx="847" cy="8"/>
            </a:xfrm>
            <a:custGeom>
              <a:avLst/>
              <a:gdLst>
                <a:gd name="T0" fmla="*/ 0 w 7619"/>
                <a:gd name="T1" fmla="*/ 0 h 65"/>
                <a:gd name="T2" fmla="*/ 74 w 7619"/>
                <a:gd name="T3" fmla="*/ 65 h 65"/>
                <a:gd name="T4" fmla="*/ 7619 w 7619"/>
                <a:gd name="T5" fmla="*/ 65 h 65"/>
                <a:gd name="T6" fmla="*/ 0 w 7619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19" h="65">
                  <a:moveTo>
                    <a:pt x="0" y="0"/>
                  </a:moveTo>
                  <a:lnTo>
                    <a:pt x="74" y="65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4" name="Freeform 1424"/>
            <p:cNvSpPr>
              <a:spLocks/>
            </p:cNvSpPr>
            <p:nvPr/>
          </p:nvSpPr>
          <p:spPr bwMode="auto">
            <a:xfrm>
              <a:off x="3746" y="2984"/>
              <a:ext cx="850" cy="8"/>
            </a:xfrm>
            <a:custGeom>
              <a:avLst/>
              <a:gdLst>
                <a:gd name="T0" fmla="*/ 0 w 7644"/>
                <a:gd name="T1" fmla="*/ 0 h 65"/>
                <a:gd name="T2" fmla="*/ 7644 w 7644"/>
                <a:gd name="T3" fmla="*/ 0 h 65"/>
                <a:gd name="T4" fmla="*/ 7619 w 7644"/>
                <a:gd name="T5" fmla="*/ 65 h 65"/>
                <a:gd name="T6" fmla="*/ 0 w 7644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44" h="65">
                  <a:moveTo>
                    <a:pt x="0" y="0"/>
                  </a:moveTo>
                  <a:lnTo>
                    <a:pt x="7644" y="0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5" name="Freeform 1425"/>
            <p:cNvSpPr>
              <a:spLocks/>
            </p:cNvSpPr>
            <p:nvPr/>
          </p:nvSpPr>
          <p:spPr bwMode="auto">
            <a:xfrm>
              <a:off x="3746" y="2984"/>
              <a:ext cx="850" cy="8"/>
            </a:xfrm>
            <a:custGeom>
              <a:avLst/>
              <a:gdLst>
                <a:gd name="T0" fmla="*/ 0 w 7644"/>
                <a:gd name="T1" fmla="*/ 0 h 65"/>
                <a:gd name="T2" fmla="*/ 7644 w 7644"/>
                <a:gd name="T3" fmla="*/ 0 h 65"/>
                <a:gd name="T4" fmla="*/ 7619 w 7644"/>
                <a:gd name="T5" fmla="*/ 65 h 65"/>
                <a:gd name="T6" fmla="*/ 0 w 7644"/>
                <a:gd name="T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44" h="65">
                  <a:moveTo>
                    <a:pt x="0" y="0"/>
                  </a:moveTo>
                  <a:lnTo>
                    <a:pt x="7644" y="0"/>
                  </a:lnTo>
                  <a:lnTo>
                    <a:pt x="7619" y="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6" name="Freeform 1426"/>
            <p:cNvSpPr>
              <a:spLocks/>
            </p:cNvSpPr>
            <p:nvPr/>
          </p:nvSpPr>
          <p:spPr bwMode="auto">
            <a:xfrm>
              <a:off x="3755" y="2992"/>
              <a:ext cx="835" cy="8"/>
            </a:xfrm>
            <a:custGeom>
              <a:avLst/>
              <a:gdLst>
                <a:gd name="T0" fmla="*/ 0 w 7517"/>
                <a:gd name="T1" fmla="*/ 0 h 75"/>
                <a:gd name="T2" fmla="*/ 107 w 7517"/>
                <a:gd name="T3" fmla="*/ 75 h 75"/>
                <a:gd name="T4" fmla="*/ 7517 w 7517"/>
                <a:gd name="T5" fmla="*/ 75 h 75"/>
                <a:gd name="T6" fmla="*/ 0 w 7517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17" h="75">
                  <a:moveTo>
                    <a:pt x="0" y="0"/>
                  </a:moveTo>
                  <a:lnTo>
                    <a:pt x="107" y="75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7" name="Freeform 1427"/>
            <p:cNvSpPr>
              <a:spLocks/>
            </p:cNvSpPr>
            <p:nvPr/>
          </p:nvSpPr>
          <p:spPr bwMode="auto">
            <a:xfrm>
              <a:off x="3755" y="2992"/>
              <a:ext cx="835" cy="8"/>
            </a:xfrm>
            <a:custGeom>
              <a:avLst/>
              <a:gdLst>
                <a:gd name="T0" fmla="*/ 0 w 7517"/>
                <a:gd name="T1" fmla="*/ 0 h 75"/>
                <a:gd name="T2" fmla="*/ 107 w 7517"/>
                <a:gd name="T3" fmla="*/ 75 h 75"/>
                <a:gd name="T4" fmla="*/ 7517 w 7517"/>
                <a:gd name="T5" fmla="*/ 75 h 75"/>
                <a:gd name="T6" fmla="*/ 0 w 7517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17" h="75">
                  <a:moveTo>
                    <a:pt x="0" y="0"/>
                  </a:moveTo>
                  <a:lnTo>
                    <a:pt x="107" y="75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8" name="Freeform 1428"/>
            <p:cNvSpPr>
              <a:spLocks/>
            </p:cNvSpPr>
            <p:nvPr/>
          </p:nvSpPr>
          <p:spPr bwMode="auto">
            <a:xfrm>
              <a:off x="3755" y="2992"/>
              <a:ext cx="838" cy="8"/>
            </a:xfrm>
            <a:custGeom>
              <a:avLst/>
              <a:gdLst>
                <a:gd name="T0" fmla="*/ 0 w 7545"/>
                <a:gd name="T1" fmla="*/ 0 h 75"/>
                <a:gd name="T2" fmla="*/ 7545 w 7545"/>
                <a:gd name="T3" fmla="*/ 0 h 75"/>
                <a:gd name="T4" fmla="*/ 7517 w 7545"/>
                <a:gd name="T5" fmla="*/ 75 h 75"/>
                <a:gd name="T6" fmla="*/ 0 w 7545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5" h="75">
                  <a:moveTo>
                    <a:pt x="0" y="0"/>
                  </a:moveTo>
                  <a:lnTo>
                    <a:pt x="7545" y="0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69" name="Freeform 1429"/>
            <p:cNvSpPr>
              <a:spLocks/>
            </p:cNvSpPr>
            <p:nvPr/>
          </p:nvSpPr>
          <p:spPr bwMode="auto">
            <a:xfrm>
              <a:off x="3755" y="2992"/>
              <a:ext cx="838" cy="8"/>
            </a:xfrm>
            <a:custGeom>
              <a:avLst/>
              <a:gdLst>
                <a:gd name="T0" fmla="*/ 0 w 7545"/>
                <a:gd name="T1" fmla="*/ 0 h 75"/>
                <a:gd name="T2" fmla="*/ 7545 w 7545"/>
                <a:gd name="T3" fmla="*/ 0 h 75"/>
                <a:gd name="T4" fmla="*/ 7517 w 7545"/>
                <a:gd name="T5" fmla="*/ 75 h 75"/>
                <a:gd name="T6" fmla="*/ 0 w 7545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45" h="75">
                  <a:moveTo>
                    <a:pt x="0" y="0"/>
                  </a:moveTo>
                  <a:lnTo>
                    <a:pt x="7545" y="0"/>
                  </a:lnTo>
                  <a:lnTo>
                    <a:pt x="7517" y="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0" name="Freeform 1430"/>
            <p:cNvSpPr>
              <a:spLocks/>
            </p:cNvSpPr>
            <p:nvPr/>
          </p:nvSpPr>
          <p:spPr bwMode="auto">
            <a:xfrm>
              <a:off x="3767" y="3000"/>
              <a:ext cx="821" cy="4"/>
            </a:xfrm>
            <a:custGeom>
              <a:avLst/>
              <a:gdLst>
                <a:gd name="T0" fmla="*/ 0 w 7389"/>
                <a:gd name="T1" fmla="*/ 0 h 39"/>
                <a:gd name="T2" fmla="*/ 56 w 7389"/>
                <a:gd name="T3" fmla="*/ 39 h 39"/>
                <a:gd name="T4" fmla="*/ 7389 w 7389"/>
                <a:gd name="T5" fmla="*/ 39 h 39"/>
                <a:gd name="T6" fmla="*/ 0 w 738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9">
                  <a:moveTo>
                    <a:pt x="0" y="0"/>
                  </a:moveTo>
                  <a:lnTo>
                    <a:pt x="56" y="39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1" name="Freeform 1431"/>
            <p:cNvSpPr>
              <a:spLocks/>
            </p:cNvSpPr>
            <p:nvPr/>
          </p:nvSpPr>
          <p:spPr bwMode="auto">
            <a:xfrm>
              <a:off x="3767" y="3000"/>
              <a:ext cx="821" cy="4"/>
            </a:xfrm>
            <a:custGeom>
              <a:avLst/>
              <a:gdLst>
                <a:gd name="T0" fmla="*/ 0 w 7389"/>
                <a:gd name="T1" fmla="*/ 0 h 39"/>
                <a:gd name="T2" fmla="*/ 56 w 7389"/>
                <a:gd name="T3" fmla="*/ 39 h 39"/>
                <a:gd name="T4" fmla="*/ 7389 w 7389"/>
                <a:gd name="T5" fmla="*/ 39 h 39"/>
                <a:gd name="T6" fmla="*/ 0 w 738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89" h="39">
                  <a:moveTo>
                    <a:pt x="0" y="0"/>
                  </a:moveTo>
                  <a:lnTo>
                    <a:pt x="56" y="39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2" name="Freeform 1432"/>
            <p:cNvSpPr>
              <a:spLocks/>
            </p:cNvSpPr>
            <p:nvPr/>
          </p:nvSpPr>
          <p:spPr bwMode="auto">
            <a:xfrm>
              <a:off x="3767" y="3000"/>
              <a:ext cx="823" cy="4"/>
            </a:xfrm>
            <a:custGeom>
              <a:avLst/>
              <a:gdLst>
                <a:gd name="T0" fmla="*/ 0 w 7410"/>
                <a:gd name="T1" fmla="*/ 0 h 39"/>
                <a:gd name="T2" fmla="*/ 7410 w 7410"/>
                <a:gd name="T3" fmla="*/ 0 h 39"/>
                <a:gd name="T4" fmla="*/ 7389 w 7410"/>
                <a:gd name="T5" fmla="*/ 39 h 39"/>
                <a:gd name="T6" fmla="*/ 0 w 741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10" h="39">
                  <a:moveTo>
                    <a:pt x="0" y="0"/>
                  </a:moveTo>
                  <a:lnTo>
                    <a:pt x="7410" y="0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3" name="Freeform 1433"/>
            <p:cNvSpPr>
              <a:spLocks/>
            </p:cNvSpPr>
            <p:nvPr/>
          </p:nvSpPr>
          <p:spPr bwMode="auto">
            <a:xfrm>
              <a:off x="3767" y="3000"/>
              <a:ext cx="823" cy="4"/>
            </a:xfrm>
            <a:custGeom>
              <a:avLst/>
              <a:gdLst>
                <a:gd name="T0" fmla="*/ 0 w 7410"/>
                <a:gd name="T1" fmla="*/ 0 h 39"/>
                <a:gd name="T2" fmla="*/ 7410 w 7410"/>
                <a:gd name="T3" fmla="*/ 0 h 39"/>
                <a:gd name="T4" fmla="*/ 7389 w 7410"/>
                <a:gd name="T5" fmla="*/ 39 h 39"/>
                <a:gd name="T6" fmla="*/ 0 w 7410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10" h="39">
                  <a:moveTo>
                    <a:pt x="0" y="0"/>
                  </a:moveTo>
                  <a:lnTo>
                    <a:pt x="7410" y="0"/>
                  </a:lnTo>
                  <a:lnTo>
                    <a:pt x="7389" y="3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4" name="Freeform 1434"/>
            <p:cNvSpPr>
              <a:spLocks/>
            </p:cNvSpPr>
            <p:nvPr/>
          </p:nvSpPr>
          <p:spPr bwMode="auto">
            <a:xfrm>
              <a:off x="3773" y="3004"/>
              <a:ext cx="809" cy="11"/>
            </a:xfrm>
            <a:custGeom>
              <a:avLst/>
              <a:gdLst>
                <a:gd name="T0" fmla="*/ 0 w 7284"/>
                <a:gd name="T1" fmla="*/ 0 h 94"/>
                <a:gd name="T2" fmla="*/ 167 w 7284"/>
                <a:gd name="T3" fmla="*/ 94 h 94"/>
                <a:gd name="T4" fmla="*/ 7284 w 7284"/>
                <a:gd name="T5" fmla="*/ 94 h 94"/>
                <a:gd name="T6" fmla="*/ 0 w 7284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84" h="94">
                  <a:moveTo>
                    <a:pt x="0" y="0"/>
                  </a:moveTo>
                  <a:lnTo>
                    <a:pt x="167" y="94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5" name="Freeform 1435"/>
            <p:cNvSpPr>
              <a:spLocks/>
            </p:cNvSpPr>
            <p:nvPr/>
          </p:nvSpPr>
          <p:spPr bwMode="auto">
            <a:xfrm>
              <a:off x="3773" y="3004"/>
              <a:ext cx="809" cy="11"/>
            </a:xfrm>
            <a:custGeom>
              <a:avLst/>
              <a:gdLst>
                <a:gd name="T0" fmla="*/ 0 w 7284"/>
                <a:gd name="T1" fmla="*/ 0 h 94"/>
                <a:gd name="T2" fmla="*/ 167 w 7284"/>
                <a:gd name="T3" fmla="*/ 94 h 94"/>
                <a:gd name="T4" fmla="*/ 7284 w 7284"/>
                <a:gd name="T5" fmla="*/ 94 h 94"/>
                <a:gd name="T6" fmla="*/ 0 w 7284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84" h="94">
                  <a:moveTo>
                    <a:pt x="0" y="0"/>
                  </a:moveTo>
                  <a:lnTo>
                    <a:pt x="167" y="94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6" name="Freeform 1436"/>
            <p:cNvSpPr>
              <a:spLocks/>
            </p:cNvSpPr>
            <p:nvPr/>
          </p:nvSpPr>
          <p:spPr bwMode="auto">
            <a:xfrm>
              <a:off x="3773" y="3004"/>
              <a:ext cx="815" cy="11"/>
            </a:xfrm>
            <a:custGeom>
              <a:avLst/>
              <a:gdLst>
                <a:gd name="T0" fmla="*/ 0 w 7333"/>
                <a:gd name="T1" fmla="*/ 0 h 94"/>
                <a:gd name="T2" fmla="*/ 7333 w 7333"/>
                <a:gd name="T3" fmla="*/ 0 h 94"/>
                <a:gd name="T4" fmla="*/ 7284 w 7333"/>
                <a:gd name="T5" fmla="*/ 94 h 94"/>
                <a:gd name="T6" fmla="*/ 0 w 7333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33" h="94">
                  <a:moveTo>
                    <a:pt x="0" y="0"/>
                  </a:moveTo>
                  <a:lnTo>
                    <a:pt x="7333" y="0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7" name="Freeform 1437"/>
            <p:cNvSpPr>
              <a:spLocks/>
            </p:cNvSpPr>
            <p:nvPr/>
          </p:nvSpPr>
          <p:spPr bwMode="auto">
            <a:xfrm>
              <a:off x="3773" y="3004"/>
              <a:ext cx="815" cy="11"/>
            </a:xfrm>
            <a:custGeom>
              <a:avLst/>
              <a:gdLst>
                <a:gd name="T0" fmla="*/ 0 w 7333"/>
                <a:gd name="T1" fmla="*/ 0 h 94"/>
                <a:gd name="T2" fmla="*/ 7333 w 7333"/>
                <a:gd name="T3" fmla="*/ 0 h 94"/>
                <a:gd name="T4" fmla="*/ 7284 w 7333"/>
                <a:gd name="T5" fmla="*/ 94 h 94"/>
                <a:gd name="T6" fmla="*/ 0 w 7333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33" h="94">
                  <a:moveTo>
                    <a:pt x="0" y="0"/>
                  </a:moveTo>
                  <a:lnTo>
                    <a:pt x="7333" y="0"/>
                  </a:lnTo>
                  <a:lnTo>
                    <a:pt x="7284" y="9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8" name="Freeform 1438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3"/>
                <a:gd name="T1" fmla="*/ 0 h 4"/>
                <a:gd name="T2" fmla="*/ 8 w 7113"/>
                <a:gd name="T3" fmla="*/ 4 h 4"/>
                <a:gd name="T4" fmla="*/ 7113 w 7113"/>
                <a:gd name="T5" fmla="*/ 4 h 4"/>
                <a:gd name="T6" fmla="*/ 0 w 711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3" h="4">
                  <a:moveTo>
                    <a:pt x="0" y="0"/>
                  </a:moveTo>
                  <a:lnTo>
                    <a:pt x="8" y="4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9" name="Freeform 1439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3"/>
                <a:gd name="T1" fmla="*/ 0 h 4"/>
                <a:gd name="T2" fmla="*/ 8 w 7113"/>
                <a:gd name="T3" fmla="*/ 4 h 4"/>
                <a:gd name="T4" fmla="*/ 7113 w 7113"/>
                <a:gd name="T5" fmla="*/ 4 h 4"/>
                <a:gd name="T6" fmla="*/ 0 w 711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3" h="4">
                  <a:moveTo>
                    <a:pt x="0" y="0"/>
                  </a:moveTo>
                  <a:lnTo>
                    <a:pt x="8" y="4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0" name="Freeform 1440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7"/>
                <a:gd name="T1" fmla="*/ 0 h 4"/>
                <a:gd name="T2" fmla="*/ 7117 w 7117"/>
                <a:gd name="T3" fmla="*/ 0 h 4"/>
                <a:gd name="T4" fmla="*/ 7113 w 7117"/>
                <a:gd name="T5" fmla="*/ 4 h 4"/>
                <a:gd name="T6" fmla="*/ 0 w 711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7" h="4">
                  <a:moveTo>
                    <a:pt x="0" y="0"/>
                  </a:moveTo>
                  <a:lnTo>
                    <a:pt x="7117" y="0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1" name="Freeform 1441"/>
            <p:cNvSpPr>
              <a:spLocks/>
            </p:cNvSpPr>
            <p:nvPr/>
          </p:nvSpPr>
          <p:spPr bwMode="auto">
            <a:xfrm>
              <a:off x="3791" y="3015"/>
              <a:ext cx="791" cy="1"/>
            </a:xfrm>
            <a:custGeom>
              <a:avLst/>
              <a:gdLst>
                <a:gd name="T0" fmla="*/ 0 w 7117"/>
                <a:gd name="T1" fmla="*/ 0 h 4"/>
                <a:gd name="T2" fmla="*/ 7117 w 7117"/>
                <a:gd name="T3" fmla="*/ 0 h 4"/>
                <a:gd name="T4" fmla="*/ 7113 w 7117"/>
                <a:gd name="T5" fmla="*/ 4 h 4"/>
                <a:gd name="T6" fmla="*/ 0 w 711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17" h="4">
                  <a:moveTo>
                    <a:pt x="0" y="0"/>
                  </a:moveTo>
                  <a:lnTo>
                    <a:pt x="7117" y="0"/>
                  </a:lnTo>
                  <a:lnTo>
                    <a:pt x="7113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2" name="Freeform 1442"/>
            <p:cNvSpPr>
              <a:spLocks/>
            </p:cNvSpPr>
            <p:nvPr/>
          </p:nvSpPr>
          <p:spPr bwMode="auto">
            <a:xfrm>
              <a:off x="3792" y="3015"/>
              <a:ext cx="783" cy="9"/>
            </a:xfrm>
            <a:custGeom>
              <a:avLst/>
              <a:gdLst>
                <a:gd name="T0" fmla="*/ 0 w 7049"/>
                <a:gd name="T1" fmla="*/ 0 h 78"/>
                <a:gd name="T2" fmla="*/ 185 w 7049"/>
                <a:gd name="T3" fmla="*/ 78 h 78"/>
                <a:gd name="T4" fmla="*/ 7049 w 7049"/>
                <a:gd name="T5" fmla="*/ 78 h 78"/>
                <a:gd name="T6" fmla="*/ 0 w 704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49" h="78">
                  <a:moveTo>
                    <a:pt x="0" y="0"/>
                  </a:moveTo>
                  <a:lnTo>
                    <a:pt x="185" y="78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3" name="Freeform 1443"/>
            <p:cNvSpPr>
              <a:spLocks/>
            </p:cNvSpPr>
            <p:nvPr/>
          </p:nvSpPr>
          <p:spPr bwMode="auto">
            <a:xfrm>
              <a:off x="3792" y="3015"/>
              <a:ext cx="783" cy="9"/>
            </a:xfrm>
            <a:custGeom>
              <a:avLst/>
              <a:gdLst>
                <a:gd name="T0" fmla="*/ 0 w 7049"/>
                <a:gd name="T1" fmla="*/ 0 h 78"/>
                <a:gd name="T2" fmla="*/ 185 w 7049"/>
                <a:gd name="T3" fmla="*/ 78 h 78"/>
                <a:gd name="T4" fmla="*/ 7049 w 7049"/>
                <a:gd name="T5" fmla="*/ 78 h 78"/>
                <a:gd name="T6" fmla="*/ 0 w 704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49" h="78">
                  <a:moveTo>
                    <a:pt x="0" y="0"/>
                  </a:moveTo>
                  <a:lnTo>
                    <a:pt x="185" y="78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4" name="Freeform 1444"/>
            <p:cNvSpPr>
              <a:spLocks/>
            </p:cNvSpPr>
            <p:nvPr/>
          </p:nvSpPr>
          <p:spPr bwMode="auto">
            <a:xfrm>
              <a:off x="3792" y="3015"/>
              <a:ext cx="790" cy="9"/>
            </a:xfrm>
            <a:custGeom>
              <a:avLst/>
              <a:gdLst>
                <a:gd name="T0" fmla="*/ 0 w 7105"/>
                <a:gd name="T1" fmla="*/ 0 h 78"/>
                <a:gd name="T2" fmla="*/ 7105 w 7105"/>
                <a:gd name="T3" fmla="*/ 0 h 78"/>
                <a:gd name="T4" fmla="*/ 7049 w 7105"/>
                <a:gd name="T5" fmla="*/ 78 h 78"/>
                <a:gd name="T6" fmla="*/ 0 w 7105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05" h="78">
                  <a:moveTo>
                    <a:pt x="0" y="0"/>
                  </a:moveTo>
                  <a:lnTo>
                    <a:pt x="7105" y="0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5" name="Freeform 1445"/>
            <p:cNvSpPr>
              <a:spLocks/>
            </p:cNvSpPr>
            <p:nvPr/>
          </p:nvSpPr>
          <p:spPr bwMode="auto">
            <a:xfrm>
              <a:off x="3792" y="3015"/>
              <a:ext cx="790" cy="9"/>
            </a:xfrm>
            <a:custGeom>
              <a:avLst/>
              <a:gdLst>
                <a:gd name="T0" fmla="*/ 0 w 7105"/>
                <a:gd name="T1" fmla="*/ 0 h 78"/>
                <a:gd name="T2" fmla="*/ 7105 w 7105"/>
                <a:gd name="T3" fmla="*/ 0 h 78"/>
                <a:gd name="T4" fmla="*/ 7049 w 7105"/>
                <a:gd name="T5" fmla="*/ 78 h 78"/>
                <a:gd name="T6" fmla="*/ 0 w 7105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05" h="78">
                  <a:moveTo>
                    <a:pt x="0" y="0"/>
                  </a:moveTo>
                  <a:lnTo>
                    <a:pt x="7105" y="0"/>
                  </a:lnTo>
                  <a:lnTo>
                    <a:pt x="7049" y="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6" name="Freeform 1446"/>
            <p:cNvSpPr>
              <a:spLocks/>
            </p:cNvSpPr>
            <p:nvPr/>
          </p:nvSpPr>
          <p:spPr bwMode="auto">
            <a:xfrm>
              <a:off x="3813" y="3024"/>
              <a:ext cx="760" cy="4"/>
            </a:xfrm>
            <a:custGeom>
              <a:avLst/>
              <a:gdLst>
                <a:gd name="T0" fmla="*/ 0 w 6840"/>
                <a:gd name="T1" fmla="*/ 0 h 35"/>
                <a:gd name="T2" fmla="*/ 110 w 6840"/>
                <a:gd name="T3" fmla="*/ 35 h 35"/>
                <a:gd name="T4" fmla="*/ 6840 w 6840"/>
                <a:gd name="T5" fmla="*/ 35 h 35"/>
                <a:gd name="T6" fmla="*/ 0 w 6840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40" h="35">
                  <a:moveTo>
                    <a:pt x="0" y="0"/>
                  </a:moveTo>
                  <a:lnTo>
                    <a:pt x="110" y="35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7" name="Freeform 1447"/>
            <p:cNvSpPr>
              <a:spLocks/>
            </p:cNvSpPr>
            <p:nvPr/>
          </p:nvSpPr>
          <p:spPr bwMode="auto">
            <a:xfrm>
              <a:off x="3813" y="3024"/>
              <a:ext cx="760" cy="4"/>
            </a:xfrm>
            <a:custGeom>
              <a:avLst/>
              <a:gdLst>
                <a:gd name="T0" fmla="*/ 0 w 6840"/>
                <a:gd name="T1" fmla="*/ 0 h 35"/>
                <a:gd name="T2" fmla="*/ 110 w 6840"/>
                <a:gd name="T3" fmla="*/ 35 h 35"/>
                <a:gd name="T4" fmla="*/ 6840 w 6840"/>
                <a:gd name="T5" fmla="*/ 35 h 35"/>
                <a:gd name="T6" fmla="*/ 0 w 6840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40" h="35">
                  <a:moveTo>
                    <a:pt x="0" y="0"/>
                  </a:moveTo>
                  <a:lnTo>
                    <a:pt x="110" y="35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8" name="Freeform 1448"/>
            <p:cNvSpPr>
              <a:spLocks/>
            </p:cNvSpPr>
            <p:nvPr/>
          </p:nvSpPr>
          <p:spPr bwMode="auto">
            <a:xfrm>
              <a:off x="3813" y="3024"/>
              <a:ext cx="762" cy="4"/>
            </a:xfrm>
            <a:custGeom>
              <a:avLst/>
              <a:gdLst>
                <a:gd name="T0" fmla="*/ 0 w 6864"/>
                <a:gd name="T1" fmla="*/ 0 h 35"/>
                <a:gd name="T2" fmla="*/ 6864 w 6864"/>
                <a:gd name="T3" fmla="*/ 0 h 35"/>
                <a:gd name="T4" fmla="*/ 6840 w 6864"/>
                <a:gd name="T5" fmla="*/ 35 h 35"/>
                <a:gd name="T6" fmla="*/ 0 w 686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64" h="35">
                  <a:moveTo>
                    <a:pt x="0" y="0"/>
                  </a:moveTo>
                  <a:lnTo>
                    <a:pt x="6864" y="0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89" name="Freeform 1449"/>
            <p:cNvSpPr>
              <a:spLocks/>
            </p:cNvSpPr>
            <p:nvPr/>
          </p:nvSpPr>
          <p:spPr bwMode="auto">
            <a:xfrm>
              <a:off x="3813" y="3024"/>
              <a:ext cx="762" cy="4"/>
            </a:xfrm>
            <a:custGeom>
              <a:avLst/>
              <a:gdLst>
                <a:gd name="T0" fmla="*/ 0 w 6864"/>
                <a:gd name="T1" fmla="*/ 0 h 35"/>
                <a:gd name="T2" fmla="*/ 6864 w 6864"/>
                <a:gd name="T3" fmla="*/ 0 h 35"/>
                <a:gd name="T4" fmla="*/ 6840 w 6864"/>
                <a:gd name="T5" fmla="*/ 35 h 35"/>
                <a:gd name="T6" fmla="*/ 0 w 686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64" h="35">
                  <a:moveTo>
                    <a:pt x="0" y="0"/>
                  </a:moveTo>
                  <a:lnTo>
                    <a:pt x="6864" y="0"/>
                  </a:lnTo>
                  <a:lnTo>
                    <a:pt x="6840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0" name="Freeform 1450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49"/>
                <a:gd name="T1" fmla="*/ 0 h 4"/>
                <a:gd name="T2" fmla="*/ 13 w 3849"/>
                <a:gd name="T3" fmla="*/ 4 h 4"/>
                <a:gd name="T4" fmla="*/ 3849 w 3849"/>
                <a:gd name="T5" fmla="*/ 4 h 4"/>
                <a:gd name="T6" fmla="*/ 0 w 384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9" h="4">
                  <a:moveTo>
                    <a:pt x="0" y="0"/>
                  </a:moveTo>
                  <a:lnTo>
                    <a:pt x="13" y="4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1" name="Freeform 1451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49"/>
                <a:gd name="T1" fmla="*/ 0 h 4"/>
                <a:gd name="T2" fmla="*/ 13 w 3849"/>
                <a:gd name="T3" fmla="*/ 4 h 4"/>
                <a:gd name="T4" fmla="*/ 3849 w 3849"/>
                <a:gd name="T5" fmla="*/ 4 h 4"/>
                <a:gd name="T6" fmla="*/ 0 w 3849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9" h="4">
                  <a:moveTo>
                    <a:pt x="0" y="0"/>
                  </a:moveTo>
                  <a:lnTo>
                    <a:pt x="13" y="4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2" name="Freeform 1452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54"/>
                <a:gd name="T1" fmla="*/ 0 h 4"/>
                <a:gd name="T2" fmla="*/ 3854 w 3854"/>
                <a:gd name="T3" fmla="*/ 0 h 4"/>
                <a:gd name="T4" fmla="*/ 3849 w 3854"/>
                <a:gd name="T5" fmla="*/ 4 h 4"/>
                <a:gd name="T6" fmla="*/ 0 w 385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4" h="4">
                  <a:moveTo>
                    <a:pt x="0" y="0"/>
                  </a:moveTo>
                  <a:lnTo>
                    <a:pt x="3854" y="0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3" name="Freeform 1453"/>
            <p:cNvSpPr>
              <a:spLocks/>
            </p:cNvSpPr>
            <p:nvPr/>
          </p:nvSpPr>
          <p:spPr bwMode="auto">
            <a:xfrm>
              <a:off x="3825" y="3028"/>
              <a:ext cx="428" cy="1"/>
            </a:xfrm>
            <a:custGeom>
              <a:avLst/>
              <a:gdLst>
                <a:gd name="T0" fmla="*/ 0 w 3854"/>
                <a:gd name="T1" fmla="*/ 0 h 4"/>
                <a:gd name="T2" fmla="*/ 3854 w 3854"/>
                <a:gd name="T3" fmla="*/ 0 h 4"/>
                <a:gd name="T4" fmla="*/ 3849 w 3854"/>
                <a:gd name="T5" fmla="*/ 4 h 4"/>
                <a:gd name="T6" fmla="*/ 0 w 385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54" h="4">
                  <a:moveTo>
                    <a:pt x="0" y="0"/>
                  </a:moveTo>
                  <a:lnTo>
                    <a:pt x="3854" y="0"/>
                  </a:lnTo>
                  <a:lnTo>
                    <a:pt x="3849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4" name="Freeform 1454"/>
            <p:cNvSpPr>
              <a:spLocks/>
            </p:cNvSpPr>
            <p:nvPr/>
          </p:nvSpPr>
          <p:spPr bwMode="auto">
            <a:xfrm>
              <a:off x="4253" y="3028"/>
              <a:ext cx="319" cy="1"/>
            </a:xfrm>
            <a:custGeom>
              <a:avLst/>
              <a:gdLst>
                <a:gd name="T0" fmla="*/ 0 w 2872"/>
                <a:gd name="T1" fmla="*/ 0 h 4"/>
                <a:gd name="T2" fmla="*/ 6 w 2872"/>
                <a:gd name="T3" fmla="*/ 4 h 4"/>
                <a:gd name="T4" fmla="*/ 2872 w 2872"/>
                <a:gd name="T5" fmla="*/ 4 h 4"/>
                <a:gd name="T6" fmla="*/ 0 w 287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2" h="4">
                  <a:moveTo>
                    <a:pt x="0" y="0"/>
                  </a:moveTo>
                  <a:lnTo>
                    <a:pt x="6" y="4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5" name="Freeform 1455"/>
            <p:cNvSpPr>
              <a:spLocks/>
            </p:cNvSpPr>
            <p:nvPr/>
          </p:nvSpPr>
          <p:spPr bwMode="auto">
            <a:xfrm>
              <a:off x="4253" y="3028"/>
              <a:ext cx="319" cy="1"/>
            </a:xfrm>
            <a:custGeom>
              <a:avLst/>
              <a:gdLst>
                <a:gd name="T0" fmla="*/ 0 w 2872"/>
                <a:gd name="T1" fmla="*/ 0 h 4"/>
                <a:gd name="T2" fmla="*/ 6 w 2872"/>
                <a:gd name="T3" fmla="*/ 4 h 4"/>
                <a:gd name="T4" fmla="*/ 2872 w 2872"/>
                <a:gd name="T5" fmla="*/ 4 h 4"/>
                <a:gd name="T6" fmla="*/ 0 w 287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2" h="4">
                  <a:moveTo>
                    <a:pt x="0" y="0"/>
                  </a:moveTo>
                  <a:lnTo>
                    <a:pt x="6" y="4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6" name="Freeform 1456"/>
            <p:cNvSpPr>
              <a:spLocks/>
            </p:cNvSpPr>
            <p:nvPr/>
          </p:nvSpPr>
          <p:spPr bwMode="auto">
            <a:xfrm>
              <a:off x="4253" y="3028"/>
              <a:ext cx="320" cy="1"/>
            </a:xfrm>
            <a:custGeom>
              <a:avLst/>
              <a:gdLst>
                <a:gd name="T0" fmla="*/ 0 w 2876"/>
                <a:gd name="T1" fmla="*/ 0 h 4"/>
                <a:gd name="T2" fmla="*/ 2876 w 2876"/>
                <a:gd name="T3" fmla="*/ 0 h 4"/>
                <a:gd name="T4" fmla="*/ 2872 w 2876"/>
                <a:gd name="T5" fmla="*/ 4 h 4"/>
                <a:gd name="T6" fmla="*/ 0 w 2876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6" h="4">
                  <a:moveTo>
                    <a:pt x="0" y="0"/>
                  </a:moveTo>
                  <a:lnTo>
                    <a:pt x="2876" y="0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7" name="Freeform 1457"/>
            <p:cNvSpPr>
              <a:spLocks/>
            </p:cNvSpPr>
            <p:nvPr/>
          </p:nvSpPr>
          <p:spPr bwMode="auto">
            <a:xfrm>
              <a:off x="4253" y="3028"/>
              <a:ext cx="320" cy="1"/>
            </a:xfrm>
            <a:custGeom>
              <a:avLst/>
              <a:gdLst>
                <a:gd name="T0" fmla="*/ 0 w 2876"/>
                <a:gd name="T1" fmla="*/ 0 h 4"/>
                <a:gd name="T2" fmla="*/ 2876 w 2876"/>
                <a:gd name="T3" fmla="*/ 0 h 4"/>
                <a:gd name="T4" fmla="*/ 2872 w 2876"/>
                <a:gd name="T5" fmla="*/ 4 h 4"/>
                <a:gd name="T6" fmla="*/ 0 w 2876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6" h="4">
                  <a:moveTo>
                    <a:pt x="0" y="0"/>
                  </a:moveTo>
                  <a:lnTo>
                    <a:pt x="2876" y="0"/>
                  </a:lnTo>
                  <a:lnTo>
                    <a:pt x="2872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8" name="Freeform 1458"/>
            <p:cNvSpPr>
              <a:spLocks/>
            </p:cNvSpPr>
            <p:nvPr/>
          </p:nvSpPr>
          <p:spPr bwMode="auto">
            <a:xfrm>
              <a:off x="3826" y="3028"/>
              <a:ext cx="424" cy="2"/>
            </a:xfrm>
            <a:custGeom>
              <a:avLst/>
              <a:gdLst>
                <a:gd name="T0" fmla="*/ 0 w 3811"/>
                <a:gd name="T1" fmla="*/ 0 h 21"/>
                <a:gd name="T2" fmla="*/ 69 w 3811"/>
                <a:gd name="T3" fmla="*/ 21 h 21"/>
                <a:gd name="T4" fmla="*/ 3811 w 3811"/>
                <a:gd name="T5" fmla="*/ 21 h 21"/>
                <a:gd name="T6" fmla="*/ 0 w 381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11" h="21">
                  <a:moveTo>
                    <a:pt x="0" y="0"/>
                  </a:moveTo>
                  <a:lnTo>
                    <a:pt x="69" y="21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99" name="Freeform 1459"/>
            <p:cNvSpPr>
              <a:spLocks/>
            </p:cNvSpPr>
            <p:nvPr/>
          </p:nvSpPr>
          <p:spPr bwMode="auto">
            <a:xfrm>
              <a:off x="3826" y="3028"/>
              <a:ext cx="424" cy="2"/>
            </a:xfrm>
            <a:custGeom>
              <a:avLst/>
              <a:gdLst>
                <a:gd name="T0" fmla="*/ 0 w 3811"/>
                <a:gd name="T1" fmla="*/ 0 h 21"/>
                <a:gd name="T2" fmla="*/ 69 w 3811"/>
                <a:gd name="T3" fmla="*/ 21 h 21"/>
                <a:gd name="T4" fmla="*/ 3811 w 3811"/>
                <a:gd name="T5" fmla="*/ 21 h 21"/>
                <a:gd name="T6" fmla="*/ 0 w 381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11" h="21">
                  <a:moveTo>
                    <a:pt x="0" y="0"/>
                  </a:moveTo>
                  <a:lnTo>
                    <a:pt x="69" y="21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0" name="Freeform 1460"/>
            <p:cNvSpPr>
              <a:spLocks/>
            </p:cNvSpPr>
            <p:nvPr/>
          </p:nvSpPr>
          <p:spPr bwMode="auto">
            <a:xfrm>
              <a:off x="3826" y="3028"/>
              <a:ext cx="427" cy="2"/>
            </a:xfrm>
            <a:custGeom>
              <a:avLst/>
              <a:gdLst>
                <a:gd name="T0" fmla="*/ 0 w 3836"/>
                <a:gd name="T1" fmla="*/ 0 h 21"/>
                <a:gd name="T2" fmla="*/ 3836 w 3836"/>
                <a:gd name="T3" fmla="*/ 0 h 21"/>
                <a:gd name="T4" fmla="*/ 3811 w 3836"/>
                <a:gd name="T5" fmla="*/ 21 h 21"/>
                <a:gd name="T6" fmla="*/ 0 w 383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6" h="21">
                  <a:moveTo>
                    <a:pt x="0" y="0"/>
                  </a:moveTo>
                  <a:lnTo>
                    <a:pt x="3836" y="0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1" name="Freeform 1461"/>
            <p:cNvSpPr>
              <a:spLocks/>
            </p:cNvSpPr>
            <p:nvPr/>
          </p:nvSpPr>
          <p:spPr bwMode="auto">
            <a:xfrm>
              <a:off x="3826" y="3028"/>
              <a:ext cx="427" cy="2"/>
            </a:xfrm>
            <a:custGeom>
              <a:avLst/>
              <a:gdLst>
                <a:gd name="T0" fmla="*/ 0 w 3836"/>
                <a:gd name="T1" fmla="*/ 0 h 21"/>
                <a:gd name="T2" fmla="*/ 3836 w 3836"/>
                <a:gd name="T3" fmla="*/ 0 h 21"/>
                <a:gd name="T4" fmla="*/ 3811 w 3836"/>
                <a:gd name="T5" fmla="*/ 21 h 21"/>
                <a:gd name="T6" fmla="*/ 0 w 383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36" h="21">
                  <a:moveTo>
                    <a:pt x="0" y="0"/>
                  </a:moveTo>
                  <a:lnTo>
                    <a:pt x="3836" y="0"/>
                  </a:lnTo>
                  <a:lnTo>
                    <a:pt x="381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2" name="Freeform 1462"/>
            <p:cNvSpPr>
              <a:spLocks/>
            </p:cNvSpPr>
            <p:nvPr/>
          </p:nvSpPr>
          <p:spPr bwMode="auto">
            <a:xfrm>
              <a:off x="4254" y="3028"/>
              <a:ext cx="316" cy="2"/>
            </a:xfrm>
            <a:custGeom>
              <a:avLst/>
              <a:gdLst>
                <a:gd name="T0" fmla="*/ 0 w 2846"/>
                <a:gd name="T1" fmla="*/ 0 h 21"/>
                <a:gd name="T2" fmla="*/ 30 w 2846"/>
                <a:gd name="T3" fmla="*/ 21 h 21"/>
                <a:gd name="T4" fmla="*/ 2846 w 2846"/>
                <a:gd name="T5" fmla="*/ 21 h 21"/>
                <a:gd name="T6" fmla="*/ 0 w 284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6" h="21">
                  <a:moveTo>
                    <a:pt x="0" y="0"/>
                  </a:moveTo>
                  <a:lnTo>
                    <a:pt x="30" y="21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3" name="Freeform 1463"/>
            <p:cNvSpPr>
              <a:spLocks/>
            </p:cNvSpPr>
            <p:nvPr/>
          </p:nvSpPr>
          <p:spPr bwMode="auto">
            <a:xfrm>
              <a:off x="4254" y="3028"/>
              <a:ext cx="316" cy="2"/>
            </a:xfrm>
            <a:custGeom>
              <a:avLst/>
              <a:gdLst>
                <a:gd name="T0" fmla="*/ 0 w 2846"/>
                <a:gd name="T1" fmla="*/ 0 h 21"/>
                <a:gd name="T2" fmla="*/ 30 w 2846"/>
                <a:gd name="T3" fmla="*/ 21 h 21"/>
                <a:gd name="T4" fmla="*/ 2846 w 2846"/>
                <a:gd name="T5" fmla="*/ 21 h 21"/>
                <a:gd name="T6" fmla="*/ 0 w 284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46" h="21">
                  <a:moveTo>
                    <a:pt x="0" y="0"/>
                  </a:moveTo>
                  <a:lnTo>
                    <a:pt x="30" y="21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4" name="Freeform 1464"/>
            <p:cNvSpPr>
              <a:spLocks/>
            </p:cNvSpPr>
            <p:nvPr/>
          </p:nvSpPr>
          <p:spPr bwMode="auto">
            <a:xfrm>
              <a:off x="4254" y="3028"/>
              <a:ext cx="318" cy="2"/>
            </a:xfrm>
            <a:custGeom>
              <a:avLst/>
              <a:gdLst>
                <a:gd name="T0" fmla="*/ 0 w 2866"/>
                <a:gd name="T1" fmla="*/ 0 h 21"/>
                <a:gd name="T2" fmla="*/ 2866 w 2866"/>
                <a:gd name="T3" fmla="*/ 0 h 21"/>
                <a:gd name="T4" fmla="*/ 2846 w 2866"/>
                <a:gd name="T5" fmla="*/ 21 h 21"/>
                <a:gd name="T6" fmla="*/ 0 w 286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6" h="21">
                  <a:moveTo>
                    <a:pt x="0" y="0"/>
                  </a:moveTo>
                  <a:lnTo>
                    <a:pt x="2866" y="0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5" name="Freeform 1465"/>
            <p:cNvSpPr>
              <a:spLocks/>
            </p:cNvSpPr>
            <p:nvPr/>
          </p:nvSpPr>
          <p:spPr bwMode="auto">
            <a:xfrm>
              <a:off x="4254" y="3028"/>
              <a:ext cx="318" cy="2"/>
            </a:xfrm>
            <a:custGeom>
              <a:avLst/>
              <a:gdLst>
                <a:gd name="T0" fmla="*/ 0 w 2866"/>
                <a:gd name="T1" fmla="*/ 0 h 21"/>
                <a:gd name="T2" fmla="*/ 2866 w 2866"/>
                <a:gd name="T3" fmla="*/ 0 h 21"/>
                <a:gd name="T4" fmla="*/ 2846 w 2866"/>
                <a:gd name="T5" fmla="*/ 21 h 21"/>
                <a:gd name="T6" fmla="*/ 0 w 286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66" h="21">
                  <a:moveTo>
                    <a:pt x="0" y="0"/>
                  </a:moveTo>
                  <a:lnTo>
                    <a:pt x="2866" y="0"/>
                  </a:lnTo>
                  <a:lnTo>
                    <a:pt x="284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6" name="Freeform 1466"/>
            <p:cNvSpPr>
              <a:spLocks/>
            </p:cNvSpPr>
            <p:nvPr/>
          </p:nvSpPr>
          <p:spPr bwMode="auto">
            <a:xfrm>
              <a:off x="3834" y="3030"/>
              <a:ext cx="411" cy="5"/>
            </a:xfrm>
            <a:custGeom>
              <a:avLst/>
              <a:gdLst>
                <a:gd name="T0" fmla="*/ 0 w 3698"/>
                <a:gd name="T1" fmla="*/ 0 h 40"/>
                <a:gd name="T2" fmla="*/ 197 w 3698"/>
                <a:gd name="T3" fmla="*/ 40 h 40"/>
                <a:gd name="T4" fmla="*/ 3698 w 3698"/>
                <a:gd name="T5" fmla="*/ 40 h 40"/>
                <a:gd name="T6" fmla="*/ 0 w 3698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98" h="40">
                  <a:moveTo>
                    <a:pt x="0" y="0"/>
                  </a:moveTo>
                  <a:lnTo>
                    <a:pt x="197" y="4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7" name="Freeform 1467"/>
            <p:cNvSpPr>
              <a:spLocks/>
            </p:cNvSpPr>
            <p:nvPr/>
          </p:nvSpPr>
          <p:spPr bwMode="auto">
            <a:xfrm>
              <a:off x="3834" y="3030"/>
              <a:ext cx="411" cy="5"/>
            </a:xfrm>
            <a:custGeom>
              <a:avLst/>
              <a:gdLst>
                <a:gd name="T0" fmla="*/ 0 w 3698"/>
                <a:gd name="T1" fmla="*/ 0 h 40"/>
                <a:gd name="T2" fmla="*/ 197 w 3698"/>
                <a:gd name="T3" fmla="*/ 40 h 40"/>
                <a:gd name="T4" fmla="*/ 3698 w 3698"/>
                <a:gd name="T5" fmla="*/ 40 h 40"/>
                <a:gd name="T6" fmla="*/ 0 w 3698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98" h="40">
                  <a:moveTo>
                    <a:pt x="0" y="0"/>
                  </a:moveTo>
                  <a:lnTo>
                    <a:pt x="197" y="4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8" name="Freeform 1468"/>
            <p:cNvSpPr>
              <a:spLocks/>
            </p:cNvSpPr>
            <p:nvPr/>
          </p:nvSpPr>
          <p:spPr bwMode="auto">
            <a:xfrm>
              <a:off x="3834" y="3030"/>
              <a:ext cx="416" cy="5"/>
            </a:xfrm>
            <a:custGeom>
              <a:avLst/>
              <a:gdLst>
                <a:gd name="T0" fmla="*/ 0 w 3742"/>
                <a:gd name="T1" fmla="*/ 0 h 40"/>
                <a:gd name="T2" fmla="*/ 3742 w 3742"/>
                <a:gd name="T3" fmla="*/ 0 h 40"/>
                <a:gd name="T4" fmla="*/ 3698 w 3742"/>
                <a:gd name="T5" fmla="*/ 40 h 40"/>
                <a:gd name="T6" fmla="*/ 0 w 3742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2" h="40">
                  <a:moveTo>
                    <a:pt x="0" y="0"/>
                  </a:moveTo>
                  <a:lnTo>
                    <a:pt x="3742" y="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09" name="Freeform 1469"/>
            <p:cNvSpPr>
              <a:spLocks/>
            </p:cNvSpPr>
            <p:nvPr/>
          </p:nvSpPr>
          <p:spPr bwMode="auto">
            <a:xfrm>
              <a:off x="3834" y="3030"/>
              <a:ext cx="416" cy="5"/>
            </a:xfrm>
            <a:custGeom>
              <a:avLst/>
              <a:gdLst>
                <a:gd name="T0" fmla="*/ 0 w 3742"/>
                <a:gd name="T1" fmla="*/ 0 h 40"/>
                <a:gd name="T2" fmla="*/ 3742 w 3742"/>
                <a:gd name="T3" fmla="*/ 0 h 40"/>
                <a:gd name="T4" fmla="*/ 3698 w 3742"/>
                <a:gd name="T5" fmla="*/ 40 h 40"/>
                <a:gd name="T6" fmla="*/ 0 w 3742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42" h="40">
                  <a:moveTo>
                    <a:pt x="0" y="0"/>
                  </a:moveTo>
                  <a:lnTo>
                    <a:pt x="3742" y="0"/>
                  </a:lnTo>
                  <a:lnTo>
                    <a:pt x="3698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0" name="Freeform 1470"/>
            <p:cNvSpPr>
              <a:spLocks/>
            </p:cNvSpPr>
            <p:nvPr/>
          </p:nvSpPr>
          <p:spPr bwMode="auto">
            <a:xfrm>
              <a:off x="4257" y="3030"/>
              <a:ext cx="309" cy="5"/>
            </a:xfrm>
            <a:custGeom>
              <a:avLst/>
              <a:gdLst>
                <a:gd name="T0" fmla="*/ 0 w 2779"/>
                <a:gd name="T1" fmla="*/ 0 h 40"/>
                <a:gd name="T2" fmla="*/ 60 w 2779"/>
                <a:gd name="T3" fmla="*/ 40 h 40"/>
                <a:gd name="T4" fmla="*/ 2779 w 2779"/>
                <a:gd name="T5" fmla="*/ 40 h 40"/>
                <a:gd name="T6" fmla="*/ 0 w 2779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9" h="40">
                  <a:moveTo>
                    <a:pt x="0" y="0"/>
                  </a:moveTo>
                  <a:lnTo>
                    <a:pt x="60" y="4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1" name="Freeform 1471"/>
            <p:cNvSpPr>
              <a:spLocks/>
            </p:cNvSpPr>
            <p:nvPr/>
          </p:nvSpPr>
          <p:spPr bwMode="auto">
            <a:xfrm>
              <a:off x="4257" y="3030"/>
              <a:ext cx="309" cy="5"/>
            </a:xfrm>
            <a:custGeom>
              <a:avLst/>
              <a:gdLst>
                <a:gd name="T0" fmla="*/ 0 w 2779"/>
                <a:gd name="T1" fmla="*/ 0 h 40"/>
                <a:gd name="T2" fmla="*/ 60 w 2779"/>
                <a:gd name="T3" fmla="*/ 40 h 40"/>
                <a:gd name="T4" fmla="*/ 2779 w 2779"/>
                <a:gd name="T5" fmla="*/ 40 h 40"/>
                <a:gd name="T6" fmla="*/ 0 w 2779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9" h="40">
                  <a:moveTo>
                    <a:pt x="0" y="0"/>
                  </a:moveTo>
                  <a:lnTo>
                    <a:pt x="60" y="4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2" name="Freeform 1472"/>
            <p:cNvSpPr>
              <a:spLocks/>
            </p:cNvSpPr>
            <p:nvPr/>
          </p:nvSpPr>
          <p:spPr bwMode="auto">
            <a:xfrm>
              <a:off x="4257" y="3030"/>
              <a:ext cx="313" cy="5"/>
            </a:xfrm>
            <a:custGeom>
              <a:avLst/>
              <a:gdLst>
                <a:gd name="T0" fmla="*/ 0 w 2816"/>
                <a:gd name="T1" fmla="*/ 0 h 40"/>
                <a:gd name="T2" fmla="*/ 2816 w 2816"/>
                <a:gd name="T3" fmla="*/ 0 h 40"/>
                <a:gd name="T4" fmla="*/ 2779 w 2816"/>
                <a:gd name="T5" fmla="*/ 40 h 40"/>
                <a:gd name="T6" fmla="*/ 0 w 2816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16" h="40">
                  <a:moveTo>
                    <a:pt x="0" y="0"/>
                  </a:moveTo>
                  <a:lnTo>
                    <a:pt x="2816" y="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3" name="Freeform 1473"/>
            <p:cNvSpPr>
              <a:spLocks/>
            </p:cNvSpPr>
            <p:nvPr/>
          </p:nvSpPr>
          <p:spPr bwMode="auto">
            <a:xfrm>
              <a:off x="4257" y="3030"/>
              <a:ext cx="313" cy="5"/>
            </a:xfrm>
            <a:custGeom>
              <a:avLst/>
              <a:gdLst>
                <a:gd name="T0" fmla="*/ 0 w 2816"/>
                <a:gd name="T1" fmla="*/ 0 h 40"/>
                <a:gd name="T2" fmla="*/ 2816 w 2816"/>
                <a:gd name="T3" fmla="*/ 0 h 40"/>
                <a:gd name="T4" fmla="*/ 2779 w 2816"/>
                <a:gd name="T5" fmla="*/ 40 h 40"/>
                <a:gd name="T6" fmla="*/ 0 w 2816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16" h="40">
                  <a:moveTo>
                    <a:pt x="0" y="0"/>
                  </a:moveTo>
                  <a:lnTo>
                    <a:pt x="2816" y="0"/>
                  </a:lnTo>
                  <a:lnTo>
                    <a:pt x="2779" y="4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4" name="Freeform 1474"/>
            <p:cNvSpPr>
              <a:spLocks/>
            </p:cNvSpPr>
            <p:nvPr/>
          </p:nvSpPr>
          <p:spPr bwMode="auto">
            <a:xfrm>
              <a:off x="3856" y="3035"/>
              <a:ext cx="386" cy="2"/>
            </a:xfrm>
            <a:custGeom>
              <a:avLst/>
              <a:gdLst>
                <a:gd name="T0" fmla="*/ 0 w 3478"/>
                <a:gd name="T1" fmla="*/ 0 h 20"/>
                <a:gd name="T2" fmla="*/ 201 w 3478"/>
                <a:gd name="T3" fmla="*/ 20 h 20"/>
                <a:gd name="T4" fmla="*/ 3478 w 3478"/>
                <a:gd name="T5" fmla="*/ 20 h 20"/>
                <a:gd name="T6" fmla="*/ 0 w 3478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8" h="20">
                  <a:moveTo>
                    <a:pt x="0" y="0"/>
                  </a:moveTo>
                  <a:lnTo>
                    <a:pt x="201" y="2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5" name="Freeform 1475"/>
            <p:cNvSpPr>
              <a:spLocks/>
            </p:cNvSpPr>
            <p:nvPr/>
          </p:nvSpPr>
          <p:spPr bwMode="auto">
            <a:xfrm>
              <a:off x="3856" y="3035"/>
              <a:ext cx="386" cy="2"/>
            </a:xfrm>
            <a:custGeom>
              <a:avLst/>
              <a:gdLst>
                <a:gd name="T0" fmla="*/ 0 w 3478"/>
                <a:gd name="T1" fmla="*/ 0 h 20"/>
                <a:gd name="T2" fmla="*/ 201 w 3478"/>
                <a:gd name="T3" fmla="*/ 20 h 20"/>
                <a:gd name="T4" fmla="*/ 3478 w 3478"/>
                <a:gd name="T5" fmla="*/ 20 h 20"/>
                <a:gd name="T6" fmla="*/ 0 w 3478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8" h="20">
                  <a:moveTo>
                    <a:pt x="0" y="0"/>
                  </a:moveTo>
                  <a:lnTo>
                    <a:pt x="201" y="2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6" name="Freeform 1476"/>
            <p:cNvSpPr>
              <a:spLocks/>
            </p:cNvSpPr>
            <p:nvPr/>
          </p:nvSpPr>
          <p:spPr bwMode="auto">
            <a:xfrm>
              <a:off x="3856" y="3035"/>
              <a:ext cx="389" cy="2"/>
            </a:xfrm>
            <a:custGeom>
              <a:avLst/>
              <a:gdLst>
                <a:gd name="T0" fmla="*/ 0 w 3501"/>
                <a:gd name="T1" fmla="*/ 0 h 20"/>
                <a:gd name="T2" fmla="*/ 3501 w 3501"/>
                <a:gd name="T3" fmla="*/ 0 h 20"/>
                <a:gd name="T4" fmla="*/ 3478 w 3501"/>
                <a:gd name="T5" fmla="*/ 20 h 20"/>
                <a:gd name="T6" fmla="*/ 0 w 35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1" h="20">
                  <a:moveTo>
                    <a:pt x="0" y="0"/>
                  </a:moveTo>
                  <a:lnTo>
                    <a:pt x="3501" y="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7" name="Freeform 1477"/>
            <p:cNvSpPr>
              <a:spLocks/>
            </p:cNvSpPr>
            <p:nvPr/>
          </p:nvSpPr>
          <p:spPr bwMode="auto">
            <a:xfrm>
              <a:off x="3856" y="3035"/>
              <a:ext cx="389" cy="2"/>
            </a:xfrm>
            <a:custGeom>
              <a:avLst/>
              <a:gdLst>
                <a:gd name="T0" fmla="*/ 0 w 3501"/>
                <a:gd name="T1" fmla="*/ 0 h 20"/>
                <a:gd name="T2" fmla="*/ 3501 w 3501"/>
                <a:gd name="T3" fmla="*/ 0 h 20"/>
                <a:gd name="T4" fmla="*/ 3478 w 3501"/>
                <a:gd name="T5" fmla="*/ 20 h 20"/>
                <a:gd name="T6" fmla="*/ 0 w 35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01" h="20">
                  <a:moveTo>
                    <a:pt x="0" y="0"/>
                  </a:moveTo>
                  <a:lnTo>
                    <a:pt x="3501" y="0"/>
                  </a:lnTo>
                  <a:lnTo>
                    <a:pt x="3478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8" name="Freeform 1478"/>
            <p:cNvSpPr>
              <a:spLocks/>
            </p:cNvSpPr>
            <p:nvPr/>
          </p:nvSpPr>
          <p:spPr bwMode="auto">
            <a:xfrm>
              <a:off x="4264" y="3035"/>
              <a:ext cx="300" cy="2"/>
            </a:xfrm>
            <a:custGeom>
              <a:avLst/>
              <a:gdLst>
                <a:gd name="T0" fmla="*/ 0 w 2700"/>
                <a:gd name="T1" fmla="*/ 0 h 20"/>
                <a:gd name="T2" fmla="*/ 28 w 2700"/>
                <a:gd name="T3" fmla="*/ 20 h 20"/>
                <a:gd name="T4" fmla="*/ 2700 w 2700"/>
                <a:gd name="T5" fmla="*/ 20 h 20"/>
                <a:gd name="T6" fmla="*/ 0 w 2700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20">
                  <a:moveTo>
                    <a:pt x="0" y="0"/>
                  </a:moveTo>
                  <a:lnTo>
                    <a:pt x="28" y="2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19" name="Freeform 1479"/>
            <p:cNvSpPr>
              <a:spLocks/>
            </p:cNvSpPr>
            <p:nvPr/>
          </p:nvSpPr>
          <p:spPr bwMode="auto">
            <a:xfrm>
              <a:off x="4264" y="3035"/>
              <a:ext cx="300" cy="2"/>
            </a:xfrm>
            <a:custGeom>
              <a:avLst/>
              <a:gdLst>
                <a:gd name="T0" fmla="*/ 0 w 2700"/>
                <a:gd name="T1" fmla="*/ 0 h 20"/>
                <a:gd name="T2" fmla="*/ 28 w 2700"/>
                <a:gd name="T3" fmla="*/ 20 h 20"/>
                <a:gd name="T4" fmla="*/ 2700 w 2700"/>
                <a:gd name="T5" fmla="*/ 20 h 20"/>
                <a:gd name="T6" fmla="*/ 0 w 2700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20">
                  <a:moveTo>
                    <a:pt x="0" y="0"/>
                  </a:moveTo>
                  <a:lnTo>
                    <a:pt x="28" y="2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0" name="Freeform 1480"/>
            <p:cNvSpPr>
              <a:spLocks/>
            </p:cNvSpPr>
            <p:nvPr/>
          </p:nvSpPr>
          <p:spPr bwMode="auto">
            <a:xfrm>
              <a:off x="4264" y="3035"/>
              <a:ext cx="302" cy="2"/>
            </a:xfrm>
            <a:custGeom>
              <a:avLst/>
              <a:gdLst>
                <a:gd name="T0" fmla="*/ 0 w 2719"/>
                <a:gd name="T1" fmla="*/ 0 h 20"/>
                <a:gd name="T2" fmla="*/ 2719 w 2719"/>
                <a:gd name="T3" fmla="*/ 0 h 20"/>
                <a:gd name="T4" fmla="*/ 2700 w 2719"/>
                <a:gd name="T5" fmla="*/ 20 h 20"/>
                <a:gd name="T6" fmla="*/ 0 w 2719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19" h="20">
                  <a:moveTo>
                    <a:pt x="0" y="0"/>
                  </a:moveTo>
                  <a:lnTo>
                    <a:pt x="2719" y="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1" name="Freeform 1481"/>
            <p:cNvSpPr>
              <a:spLocks/>
            </p:cNvSpPr>
            <p:nvPr/>
          </p:nvSpPr>
          <p:spPr bwMode="auto">
            <a:xfrm>
              <a:off x="4264" y="3035"/>
              <a:ext cx="302" cy="2"/>
            </a:xfrm>
            <a:custGeom>
              <a:avLst/>
              <a:gdLst>
                <a:gd name="T0" fmla="*/ 0 w 2719"/>
                <a:gd name="T1" fmla="*/ 0 h 20"/>
                <a:gd name="T2" fmla="*/ 2719 w 2719"/>
                <a:gd name="T3" fmla="*/ 0 h 20"/>
                <a:gd name="T4" fmla="*/ 2700 w 2719"/>
                <a:gd name="T5" fmla="*/ 20 h 20"/>
                <a:gd name="T6" fmla="*/ 0 w 2719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19" h="20">
                  <a:moveTo>
                    <a:pt x="0" y="0"/>
                  </a:moveTo>
                  <a:lnTo>
                    <a:pt x="2719" y="0"/>
                  </a:lnTo>
                  <a:lnTo>
                    <a:pt x="2700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2" name="Freeform 1482"/>
            <p:cNvSpPr>
              <a:spLocks/>
            </p:cNvSpPr>
            <p:nvPr/>
          </p:nvSpPr>
          <p:spPr bwMode="auto">
            <a:xfrm>
              <a:off x="3878" y="3037"/>
              <a:ext cx="363" cy="2"/>
            </a:xfrm>
            <a:custGeom>
              <a:avLst/>
              <a:gdLst>
                <a:gd name="T0" fmla="*/ 0 w 3260"/>
                <a:gd name="T1" fmla="*/ 0 h 14"/>
                <a:gd name="T2" fmla="*/ 17 w 3260"/>
                <a:gd name="T3" fmla="*/ 14 h 14"/>
                <a:gd name="T4" fmla="*/ 3260 w 3260"/>
                <a:gd name="T5" fmla="*/ 14 h 14"/>
                <a:gd name="T6" fmla="*/ 0 w 3260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0" h="14">
                  <a:moveTo>
                    <a:pt x="0" y="0"/>
                  </a:moveTo>
                  <a:lnTo>
                    <a:pt x="17" y="14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3" name="Freeform 1483"/>
            <p:cNvSpPr>
              <a:spLocks/>
            </p:cNvSpPr>
            <p:nvPr/>
          </p:nvSpPr>
          <p:spPr bwMode="auto">
            <a:xfrm>
              <a:off x="3878" y="3037"/>
              <a:ext cx="363" cy="2"/>
            </a:xfrm>
            <a:custGeom>
              <a:avLst/>
              <a:gdLst>
                <a:gd name="T0" fmla="*/ 0 w 3260"/>
                <a:gd name="T1" fmla="*/ 0 h 14"/>
                <a:gd name="T2" fmla="*/ 17 w 3260"/>
                <a:gd name="T3" fmla="*/ 14 h 14"/>
                <a:gd name="T4" fmla="*/ 3260 w 3260"/>
                <a:gd name="T5" fmla="*/ 14 h 14"/>
                <a:gd name="T6" fmla="*/ 0 w 3260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60" h="14">
                  <a:moveTo>
                    <a:pt x="0" y="0"/>
                  </a:moveTo>
                  <a:lnTo>
                    <a:pt x="17" y="14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4" name="Freeform 1484"/>
            <p:cNvSpPr>
              <a:spLocks/>
            </p:cNvSpPr>
            <p:nvPr/>
          </p:nvSpPr>
          <p:spPr bwMode="auto">
            <a:xfrm>
              <a:off x="3878" y="3037"/>
              <a:ext cx="364" cy="2"/>
            </a:xfrm>
            <a:custGeom>
              <a:avLst/>
              <a:gdLst>
                <a:gd name="T0" fmla="*/ 0 w 3277"/>
                <a:gd name="T1" fmla="*/ 0 h 14"/>
                <a:gd name="T2" fmla="*/ 3277 w 3277"/>
                <a:gd name="T3" fmla="*/ 0 h 14"/>
                <a:gd name="T4" fmla="*/ 3260 w 3277"/>
                <a:gd name="T5" fmla="*/ 14 h 14"/>
                <a:gd name="T6" fmla="*/ 0 w 327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7" h="14">
                  <a:moveTo>
                    <a:pt x="0" y="0"/>
                  </a:moveTo>
                  <a:lnTo>
                    <a:pt x="3277" y="0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5" name="Freeform 1485"/>
            <p:cNvSpPr>
              <a:spLocks/>
            </p:cNvSpPr>
            <p:nvPr/>
          </p:nvSpPr>
          <p:spPr bwMode="auto">
            <a:xfrm>
              <a:off x="3878" y="3037"/>
              <a:ext cx="364" cy="2"/>
            </a:xfrm>
            <a:custGeom>
              <a:avLst/>
              <a:gdLst>
                <a:gd name="T0" fmla="*/ 0 w 3277"/>
                <a:gd name="T1" fmla="*/ 0 h 14"/>
                <a:gd name="T2" fmla="*/ 3277 w 3277"/>
                <a:gd name="T3" fmla="*/ 0 h 14"/>
                <a:gd name="T4" fmla="*/ 3260 w 3277"/>
                <a:gd name="T5" fmla="*/ 14 h 14"/>
                <a:gd name="T6" fmla="*/ 0 w 327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77" h="14">
                  <a:moveTo>
                    <a:pt x="0" y="0"/>
                  </a:moveTo>
                  <a:lnTo>
                    <a:pt x="3277" y="0"/>
                  </a:lnTo>
                  <a:lnTo>
                    <a:pt x="3260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6" name="Freeform 1486"/>
            <p:cNvSpPr>
              <a:spLocks/>
            </p:cNvSpPr>
            <p:nvPr/>
          </p:nvSpPr>
          <p:spPr bwMode="auto">
            <a:xfrm>
              <a:off x="4267" y="3037"/>
              <a:ext cx="295" cy="2"/>
            </a:xfrm>
            <a:custGeom>
              <a:avLst/>
              <a:gdLst>
                <a:gd name="T0" fmla="*/ 0 w 2659"/>
                <a:gd name="T1" fmla="*/ 0 h 14"/>
                <a:gd name="T2" fmla="*/ 22 w 2659"/>
                <a:gd name="T3" fmla="*/ 14 h 14"/>
                <a:gd name="T4" fmla="*/ 2659 w 2659"/>
                <a:gd name="T5" fmla="*/ 14 h 14"/>
                <a:gd name="T6" fmla="*/ 0 w 265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59" h="14">
                  <a:moveTo>
                    <a:pt x="0" y="0"/>
                  </a:moveTo>
                  <a:lnTo>
                    <a:pt x="22" y="14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7" name="Freeform 1487"/>
            <p:cNvSpPr>
              <a:spLocks/>
            </p:cNvSpPr>
            <p:nvPr/>
          </p:nvSpPr>
          <p:spPr bwMode="auto">
            <a:xfrm>
              <a:off x="4267" y="3037"/>
              <a:ext cx="295" cy="2"/>
            </a:xfrm>
            <a:custGeom>
              <a:avLst/>
              <a:gdLst>
                <a:gd name="T0" fmla="*/ 0 w 2659"/>
                <a:gd name="T1" fmla="*/ 0 h 14"/>
                <a:gd name="T2" fmla="*/ 22 w 2659"/>
                <a:gd name="T3" fmla="*/ 14 h 14"/>
                <a:gd name="T4" fmla="*/ 2659 w 2659"/>
                <a:gd name="T5" fmla="*/ 14 h 14"/>
                <a:gd name="T6" fmla="*/ 0 w 265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59" h="14">
                  <a:moveTo>
                    <a:pt x="0" y="0"/>
                  </a:moveTo>
                  <a:lnTo>
                    <a:pt x="22" y="14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8" name="Freeform 1488"/>
            <p:cNvSpPr>
              <a:spLocks/>
            </p:cNvSpPr>
            <p:nvPr/>
          </p:nvSpPr>
          <p:spPr bwMode="auto">
            <a:xfrm>
              <a:off x="4267" y="3037"/>
              <a:ext cx="297" cy="2"/>
            </a:xfrm>
            <a:custGeom>
              <a:avLst/>
              <a:gdLst>
                <a:gd name="T0" fmla="*/ 0 w 2672"/>
                <a:gd name="T1" fmla="*/ 0 h 14"/>
                <a:gd name="T2" fmla="*/ 2672 w 2672"/>
                <a:gd name="T3" fmla="*/ 0 h 14"/>
                <a:gd name="T4" fmla="*/ 2659 w 2672"/>
                <a:gd name="T5" fmla="*/ 14 h 14"/>
                <a:gd name="T6" fmla="*/ 0 w 267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2" h="14">
                  <a:moveTo>
                    <a:pt x="0" y="0"/>
                  </a:moveTo>
                  <a:lnTo>
                    <a:pt x="2672" y="0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29" name="Freeform 1489"/>
            <p:cNvSpPr>
              <a:spLocks/>
            </p:cNvSpPr>
            <p:nvPr/>
          </p:nvSpPr>
          <p:spPr bwMode="auto">
            <a:xfrm>
              <a:off x="4267" y="3037"/>
              <a:ext cx="297" cy="2"/>
            </a:xfrm>
            <a:custGeom>
              <a:avLst/>
              <a:gdLst>
                <a:gd name="T0" fmla="*/ 0 w 2672"/>
                <a:gd name="T1" fmla="*/ 0 h 14"/>
                <a:gd name="T2" fmla="*/ 2672 w 2672"/>
                <a:gd name="T3" fmla="*/ 0 h 14"/>
                <a:gd name="T4" fmla="*/ 2659 w 2672"/>
                <a:gd name="T5" fmla="*/ 14 h 14"/>
                <a:gd name="T6" fmla="*/ 0 w 267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2" h="14">
                  <a:moveTo>
                    <a:pt x="0" y="0"/>
                  </a:moveTo>
                  <a:lnTo>
                    <a:pt x="2672" y="0"/>
                  </a:lnTo>
                  <a:lnTo>
                    <a:pt x="2659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0" name="Freeform 1490"/>
            <p:cNvSpPr>
              <a:spLocks/>
            </p:cNvSpPr>
            <p:nvPr/>
          </p:nvSpPr>
          <p:spPr bwMode="auto">
            <a:xfrm>
              <a:off x="3880" y="3039"/>
              <a:ext cx="360" cy="1"/>
            </a:xfrm>
            <a:custGeom>
              <a:avLst/>
              <a:gdLst>
                <a:gd name="T0" fmla="*/ 0 w 3235"/>
                <a:gd name="T1" fmla="*/ 0 h 8"/>
                <a:gd name="T2" fmla="*/ 7 w 3235"/>
                <a:gd name="T3" fmla="*/ 8 h 8"/>
                <a:gd name="T4" fmla="*/ 3235 w 3235"/>
                <a:gd name="T5" fmla="*/ 8 h 8"/>
                <a:gd name="T6" fmla="*/ 0 w 323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5" h="8">
                  <a:moveTo>
                    <a:pt x="0" y="0"/>
                  </a:moveTo>
                  <a:lnTo>
                    <a:pt x="7" y="8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1" name="Freeform 1491"/>
            <p:cNvSpPr>
              <a:spLocks/>
            </p:cNvSpPr>
            <p:nvPr/>
          </p:nvSpPr>
          <p:spPr bwMode="auto">
            <a:xfrm>
              <a:off x="3880" y="3039"/>
              <a:ext cx="360" cy="1"/>
            </a:xfrm>
            <a:custGeom>
              <a:avLst/>
              <a:gdLst>
                <a:gd name="T0" fmla="*/ 0 w 3235"/>
                <a:gd name="T1" fmla="*/ 0 h 8"/>
                <a:gd name="T2" fmla="*/ 7 w 3235"/>
                <a:gd name="T3" fmla="*/ 8 h 8"/>
                <a:gd name="T4" fmla="*/ 3235 w 3235"/>
                <a:gd name="T5" fmla="*/ 8 h 8"/>
                <a:gd name="T6" fmla="*/ 0 w 323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35" h="8">
                  <a:moveTo>
                    <a:pt x="0" y="0"/>
                  </a:moveTo>
                  <a:lnTo>
                    <a:pt x="7" y="8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2" name="Freeform 1492"/>
            <p:cNvSpPr>
              <a:spLocks/>
            </p:cNvSpPr>
            <p:nvPr/>
          </p:nvSpPr>
          <p:spPr bwMode="auto">
            <a:xfrm>
              <a:off x="3880" y="3039"/>
              <a:ext cx="361" cy="1"/>
            </a:xfrm>
            <a:custGeom>
              <a:avLst/>
              <a:gdLst>
                <a:gd name="T0" fmla="*/ 0 w 3243"/>
                <a:gd name="T1" fmla="*/ 0 h 8"/>
                <a:gd name="T2" fmla="*/ 3243 w 3243"/>
                <a:gd name="T3" fmla="*/ 0 h 8"/>
                <a:gd name="T4" fmla="*/ 3235 w 3243"/>
                <a:gd name="T5" fmla="*/ 8 h 8"/>
                <a:gd name="T6" fmla="*/ 0 w 324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43" h="8">
                  <a:moveTo>
                    <a:pt x="0" y="0"/>
                  </a:moveTo>
                  <a:lnTo>
                    <a:pt x="3243" y="0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3" name="Freeform 1493"/>
            <p:cNvSpPr>
              <a:spLocks/>
            </p:cNvSpPr>
            <p:nvPr/>
          </p:nvSpPr>
          <p:spPr bwMode="auto">
            <a:xfrm>
              <a:off x="3880" y="3039"/>
              <a:ext cx="361" cy="1"/>
            </a:xfrm>
            <a:custGeom>
              <a:avLst/>
              <a:gdLst>
                <a:gd name="T0" fmla="*/ 0 w 3243"/>
                <a:gd name="T1" fmla="*/ 0 h 8"/>
                <a:gd name="T2" fmla="*/ 3243 w 3243"/>
                <a:gd name="T3" fmla="*/ 0 h 8"/>
                <a:gd name="T4" fmla="*/ 3235 w 3243"/>
                <a:gd name="T5" fmla="*/ 8 h 8"/>
                <a:gd name="T6" fmla="*/ 0 w 324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43" h="8">
                  <a:moveTo>
                    <a:pt x="0" y="0"/>
                  </a:moveTo>
                  <a:lnTo>
                    <a:pt x="3243" y="0"/>
                  </a:lnTo>
                  <a:lnTo>
                    <a:pt x="3235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4" name="Freeform 1494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0"/>
                <a:gd name="T1" fmla="*/ 0 h 8"/>
                <a:gd name="T2" fmla="*/ 15 w 2630"/>
                <a:gd name="T3" fmla="*/ 8 h 8"/>
                <a:gd name="T4" fmla="*/ 2630 w 2630"/>
                <a:gd name="T5" fmla="*/ 8 h 8"/>
                <a:gd name="T6" fmla="*/ 0 w 2630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0" h="8">
                  <a:moveTo>
                    <a:pt x="0" y="0"/>
                  </a:moveTo>
                  <a:lnTo>
                    <a:pt x="15" y="8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5" name="Freeform 1495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0"/>
                <a:gd name="T1" fmla="*/ 0 h 8"/>
                <a:gd name="T2" fmla="*/ 15 w 2630"/>
                <a:gd name="T3" fmla="*/ 8 h 8"/>
                <a:gd name="T4" fmla="*/ 2630 w 2630"/>
                <a:gd name="T5" fmla="*/ 8 h 8"/>
                <a:gd name="T6" fmla="*/ 0 w 2630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0" h="8">
                  <a:moveTo>
                    <a:pt x="0" y="0"/>
                  </a:moveTo>
                  <a:lnTo>
                    <a:pt x="15" y="8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6" name="Freeform 1496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7"/>
                <a:gd name="T1" fmla="*/ 0 h 8"/>
                <a:gd name="T2" fmla="*/ 2637 w 2637"/>
                <a:gd name="T3" fmla="*/ 0 h 8"/>
                <a:gd name="T4" fmla="*/ 2630 w 2637"/>
                <a:gd name="T5" fmla="*/ 8 h 8"/>
                <a:gd name="T6" fmla="*/ 0 w 263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7" h="8">
                  <a:moveTo>
                    <a:pt x="0" y="0"/>
                  </a:moveTo>
                  <a:lnTo>
                    <a:pt x="2637" y="0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7" name="Freeform 1497"/>
            <p:cNvSpPr>
              <a:spLocks/>
            </p:cNvSpPr>
            <p:nvPr/>
          </p:nvSpPr>
          <p:spPr bwMode="auto">
            <a:xfrm>
              <a:off x="4269" y="3039"/>
              <a:ext cx="293" cy="1"/>
            </a:xfrm>
            <a:custGeom>
              <a:avLst/>
              <a:gdLst>
                <a:gd name="T0" fmla="*/ 0 w 2637"/>
                <a:gd name="T1" fmla="*/ 0 h 8"/>
                <a:gd name="T2" fmla="*/ 2637 w 2637"/>
                <a:gd name="T3" fmla="*/ 0 h 8"/>
                <a:gd name="T4" fmla="*/ 2630 w 2637"/>
                <a:gd name="T5" fmla="*/ 8 h 8"/>
                <a:gd name="T6" fmla="*/ 0 w 263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37" h="8">
                  <a:moveTo>
                    <a:pt x="0" y="0"/>
                  </a:moveTo>
                  <a:lnTo>
                    <a:pt x="2637" y="0"/>
                  </a:lnTo>
                  <a:lnTo>
                    <a:pt x="2630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8" name="Freeform 1498"/>
            <p:cNvSpPr>
              <a:spLocks/>
            </p:cNvSpPr>
            <p:nvPr/>
          </p:nvSpPr>
          <p:spPr bwMode="auto">
            <a:xfrm>
              <a:off x="3881" y="3040"/>
              <a:ext cx="358" cy="1"/>
            </a:xfrm>
            <a:custGeom>
              <a:avLst/>
              <a:gdLst>
                <a:gd name="T0" fmla="*/ 0 w 3218"/>
                <a:gd name="T1" fmla="*/ 0 h 7"/>
                <a:gd name="T2" fmla="*/ 8 w 3218"/>
                <a:gd name="T3" fmla="*/ 7 h 7"/>
                <a:gd name="T4" fmla="*/ 3218 w 3218"/>
                <a:gd name="T5" fmla="*/ 7 h 7"/>
                <a:gd name="T6" fmla="*/ 0 w 321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8" h="7">
                  <a:moveTo>
                    <a:pt x="0" y="0"/>
                  </a:moveTo>
                  <a:lnTo>
                    <a:pt x="8" y="7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39" name="Freeform 1499"/>
            <p:cNvSpPr>
              <a:spLocks/>
            </p:cNvSpPr>
            <p:nvPr/>
          </p:nvSpPr>
          <p:spPr bwMode="auto">
            <a:xfrm>
              <a:off x="3881" y="3040"/>
              <a:ext cx="358" cy="1"/>
            </a:xfrm>
            <a:custGeom>
              <a:avLst/>
              <a:gdLst>
                <a:gd name="T0" fmla="*/ 0 w 3218"/>
                <a:gd name="T1" fmla="*/ 0 h 7"/>
                <a:gd name="T2" fmla="*/ 8 w 3218"/>
                <a:gd name="T3" fmla="*/ 7 h 7"/>
                <a:gd name="T4" fmla="*/ 3218 w 3218"/>
                <a:gd name="T5" fmla="*/ 7 h 7"/>
                <a:gd name="T6" fmla="*/ 0 w 321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8" h="7">
                  <a:moveTo>
                    <a:pt x="0" y="0"/>
                  </a:moveTo>
                  <a:lnTo>
                    <a:pt x="8" y="7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0" name="Freeform 1500"/>
            <p:cNvSpPr>
              <a:spLocks/>
            </p:cNvSpPr>
            <p:nvPr/>
          </p:nvSpPr>
          <p:spPr bwMode="auto">
            <a:xfrm>
              <a:off x="3881" y="3040"/>
              <a:ext cx="359" cy="1"/>
            </a:xfrm>
            <a:custGeom>
              <a:avLst/>
              <a:gdLst>
                <a:gd name="T0" fmla="*/ 0 w 3228"/>
                <a:gd name="T1" fmla="*/ 0 h 7"/>
                <a:gd name="T2" fmla="*/ 3228 w 3228"/>
                <a:gd name="T3" fmla="*/ 0 h 7"/>
                <a:gd name="T4" fmla="*/ 3218 w 3228"/>
                <a:gd name="T5" fmla="*/ 7 h 7"/>
                <a:gd name="T6" fmla="*/ 0 w 322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8" h="7">
                  <a:moveTo>
                    <a:pt x="0" y="0"/>
                  </a:moveTo>
                  <a:lnTo>
                    <a:pt x="3228" y="0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1" name="Freeform 1501"/>
            <p:cNvSpPr>
              <a:spLocks/>
            </p:cNvSpPr>
            <p:nvPr/>
          </p:nvSpPr>
          <p:spPr bwMode="auto">
            <a:xfrm>
              <a:off x="3881" y="3040"/>
              <a:ext cx="359" cy="1"/>
            </a:xfrm>
            <a:custGeom>
              <a:avLst/>
              <a:gdLst>
                <a:gd name="T0" fmla="*/ 0 w 3228"/>
                <a:gd name="T1" fmla="*/ 0 h 7"/>
                <a:gd name="T2" fmla="*/ 3228 w 3228"/>
                <a:gd name="T3" fmla="*/ 0 h 7"/>
                <a:gd name="T4" fmla="*/ 3218 w 3228"/>
                <a:gd name="T5" fmla="*/ 7 h 7"/>
                <a:gd name="T6" fmla="*/ 0 w 322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8" h="7">
                  <a:moveTo>
                    <a:pt x="0" y="0"/>
                  </a:moveTo>
                  <a:lnTo>
                    <a:pt x="3228" y="0"/>
                  </a:lnTo>
                  <a:lnTo>
                    <a:pt x="321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2" name="Freeform 1502"/>
            <p:cNvSpPr>
              <a:spLocks/>
            </p:cNvSpPr>
            <p:nvPr/>
          </p:nvSpPr>
          <p:spPr bwMode="auto">
            <a:xfrm>
              <a:off x="4271" y="3040"/>
              <a:ext cx="290" cy="1"/>
            </a:xfrm>
            <a:custGeom>
              <a:avLst/>
              <a:gdLst>
                <a:gd name="T0" fmla="*/ 0 w 2608"/>
                <a:gd name="T1" fmla="*/ 0 h 7"/>
                <a:gd name="T2" fmla="*/ 13 w 2608"/>
                <a:gd name="T3" fmla="*/ 7 h 7"/>
                <a:gd name="T4" fmla="*/ 2608 w 2608"/>
                <a:gd name="T5" fmla="*/ 7 h 7"/>
                <a:gd name="T6" fmla="*/ 0 w 260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8" h="7">
                  <a:moveTo>
                    <a:pt x="0" y="0"/>
                  </a:moveTo>
                  <a:lnTo>
                    <a:pt x="13" y="7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3" name="Freeform 1503"/>
            <p:cNvSpPr>
              <a:spLocks/>
            </p:cNvSpPr>
            <p:nvPr/>
          </p:nvSpPr>
          <p:spPr bwMode="auto">
            <a:xfrm>
              <a:off x="4271" y="3040"/>
              <a:ext cx="290" cy="1"/>
            </a:xfrm>
            <a:custGeom>
              <a:avLst/>
              <a:gdLst>
                <a:gd name="T0" fmla="*/ 0 w 2608"/>
                <a:gd name="T1" fmla="*/ 0 h 7"/>
                <a:gd name="T2" fmla="*/ 13 w 2608"/>
                <a:gd name="T3" fmla="*/ 7 h 7"/>
                <a:gd name="T4" fmla="*/ 2608 w 2608"/>
                <a:gd name="T5" fmla="*/ 7 h 7"/>
                <a:gd name="T6" fmla="*/ 0 w 2608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8" h="7">
                  <a:moveTo>
                    <a:pt x="0" y="0"/>
                  </a:moveTo>
                  <a:lnTo>
                    <a:pt x="13" y="7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4" name="Freeform 1504"/>
            <p:cNvSpPr>
              <a:spLocks/>
            </p:cNvSpPr>
            <p:nvPr/>
          </p:nvSpPr>
          <p:spPr bwMode="auto">
            <a:xfrm>
              <a:off x="4271" y="3040"/>
              <a:ext cx="291" cy="1"/>
            </a:xfrm>
            <a:custGeom>
              <a:avLst/>
              <a:gdLst>
                <a:gd name="T0" fmla="*/ 0 w 2615"/>
                <a:gd name="T1" fmla="*/ 0 h 7"/>
                <a:gd name="T2" fmla="*/ 2615 w 2615"/>
                <a:gd name="T3" fmla="*/ 0 h 7"/>
                <a:gd name="T4" fmla="*/ 2608 w 2615"/>
                <a:gd name="T5" fmla="*/ 7 h 7"/>
                <a:gd name="T6" fmla="*/ 0 w 261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5" h="7">
                  <a:moveTo>
                    <a:pt x="0" y="0"/>
                  </a:moveTo>
                  <a:lnTo>
                    <a:pt x="2615" y="0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5" name="Freeform 1505"/>
            <p:cNvSpPr>
              <a:spLocks/>
            </p:cNvSpPr>
            <p:nvPr/>
          </p:nvSpPr>
          <p:spPr bwMode="auto">
            <a:xfrm>
              <a:off x="4271" y="3040"/>
              <a:ext cx="291" cy="1"/>
            </a:xfrm>
            <a:custGeom>
              <a:avLst/>
              <a:gdLst>
                <a:gd name="T0" fmla="*/ 0 w 2615"/>
                <a:gd name="T1" fmla="*/ 0 h 7"/>
                <a:gd name="T2" fmla="*/ 2615 w 2615"/>
                <a:gd name="T3" fmla="*/ 0 h 7"/>
                <a:gd name="T4" fmla="*/ 2608 w 2615"/>
                <a:gd name="T5" fmla="*/ 7 h 7"/>
                <a:gd name="T6" fmla="*/ 0 w 261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5" h="7">
                  <a:moveTo>
                    <a:pt x="0" y="0"/>
                  </a:moveTo>
                  <a:lnTo>
                    <a:pt x="2615" y="0"/>
                  </a:lnTo>
                  <a:lnTo>
                    <a:pt x="2608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6" name="Freeform 1506"/>
            <p:cNvSpPr>
              <a:spLocks/>
            </p:cNvSpPr>
            <p:nvPr/>
          </p:nvSpPr>
          <p:spPr bwMode="auto">
            <a:xfrm>
              <a:off x="3882" y="3040"/>
              <a:ext cx="346" cy="8"/>
            </a:xfrm>
            <a:custGeom>
              <a:avLst/>
              <a:gdLst>
                <a:gd name="T0" fmla="*/ 0 w 3111"/>
                <a:gd name="T1" fmla="*/ 0 h 68"/>
                <a:gd name="T2" fmla="*/ 76 w 3111"/>
                <a:gd name="T3" fmla="*/ 68 h 68"/>
                <a:gd name="T4" fmla="*/ 3111 w 3111"/>
                <a:gd name="T5" fmla="*/ 68 h 68"/>
                <a:gd name="T6" fmla="*/ 0 w 3111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11" h="68">
                  <a:moveTo>
                    <a:pt x="0" y="0"/>
                  </a:moveTo>
                  <a:lnTo>
                    <a:pt x="76" y="68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7" name="Freeform 1507"/>
            <p:cNvSpPr>
              <a:spLocks/>
            </p:cNvSpPr>
            <p:nvPr/>
          </p:nvSpPr>
          <p:spPr bwMode="auto">
            <a:xfrm>
              <a:off x="3882" y="3040"/>
              <a:ext cx="346" cy="8"/>
            </a:xfrm>
            <a:custGeom>
              <a:avLst/>
              <a:gdLst>
                <a:gd name="T0" fmla="*/ 0 w 3111"/>
                <a:gd name="T1" fmla="*/ 0 h 68"/>
                <a:gd name="T2" fmla="*/ 76 w 3111"/>
                <a:gd name="T3" fmla="*/ 68 h 68"/>
                <a:gd name="T4" fmla="*/ 3111 w 3111"/>
                <a:gd name="T5" fmla="*/ 68 h 68"/>
                <a:gd name="T6" fmla="*/ 0 w 3111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11" h="68">
                  <a:moveTo>
                    <a:pt x="0" y="0"/>
                  </a:moveTo>
                  <a:lnTo>
                    <a:pt x="76" y="68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8" name="Freeform 1508"/>
            <p:cNvSpPr>
              <a:spLocks/>
            </p:cNvSpPr>
            <p:nvPr/>
          </p:nvSpPr>
          <p:spPr bwMode="auto">
            <a:xfrm>
              <a:off x="3882" y="3040"/>
              <a:ext cx="357" cy="8"/>
            </a:xfrm>
            <a:custGeom>
              <a:avLst/>
              <a:gdLst>
                <a:gd name="T0" fmla="*/ 0 w 3210"/>
                <a:gd name="T1" fmla="*/ 0 h 68"/>
                <a:gd name="T2" fmla="*/ 3210 w 3210"/>
                <a:gd name="T3" fmla="*/ 0 h 68"/>
                <a:gd name="T4" fmla="*/ 3111 w 3210"/>
                <a:gd name="T5" fmla="*/ 68 h 68"/>
                <a:gd name="T6" fmla="*/ 0 w 3210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0" h="68">
                  <a:moveTo>
                    <a:pt x="0" y="0"/>
                  </a:moveTo>
                  <a:lnTo>
                    <a:pt x="3210" y="0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49" name="Freeform 1509"/>
            <p:cNvSpPr>
              <a:spLocks/>
            </p:cNvSpPr>
            <p:nvPr/>
          </p:nvSpPr>
          <p:spPr bwMode="auto">
            <a:xfrm>
              <a:off x="3882" y="3040"/>
              <a:ext cx="357" cy="8"/>
            </a:xfrm>
            <a:custGeom>
              <a:avLst/>
              <a:gdLst>
                <a:gd name="T0" fmla="*/ 0 w 3210"/>
                <a:gd name="T1" fmla="*/ 0 h 68"/>
                <a:gd name="T2" fmla="*/ 3210 w 3210"/>
                <a:gd name="T3" fmla="*/ 0 h 68"/>
                <a:gd name="T4" fmla="*/ 3111 w 3210"/>
                <a:gd name="T5" fmla="*/ 68 h 68"/>
                <a:gd name="T6" fmla="*/ 0 w 3210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10" h="68">
                  <a:moveTo>
                    <a:pt x="0" y="0"/>
                  </a:moveTo>
                  <a:lnTo>
                    <a:pt x="3210" y="0"/>
                  </a:lnTo>
                  <a:lnTo>
                    <a:pt x="3111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0" name="Freeform 1510"/>
            <p:cNvSpPr>
              <a:spLocks/>
            </p:cNvSpPr>
            <p:nvPr/>
          </p:nvSpPr>
          <p:spPr bwMode="auto">
            <a:xfrm>
              <a:off x="4273" y="3040"/>
              <a:ext cx="279" cy="8"/>
            </a:xfrm>
            <a:custGeom>
              <a:avLst/>
              <a:gdLst>
                <a:gd name="T0" fmla="*/ 0 w 2512"/>
                <a:gd name="T1" fmla="*/ 0 h 68"/>
                <a:gd name="T2" fmla="*/ 129 w 2512"/>
                <a:gd name="T3" fmla="*/ 68 h 68"/>
                <a:gd name="T4" fmla="*/ 2512 w 2512"/>
                <a:gd name="T5" fmla="*/ 68 h 68"/>
                <a:gd name="T6" fmla="*/ 0 w 2512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68">
                  <a:moveTo>
                    <a:pt x="0" y="0"/>
                  </a:moveTo>
                  <a:lnTo>
                    <a:pt x="129" y="68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1" name="Freeform 1511"/>
            <p:cNvSpPr>
              <a:spLocks/>
            </p:cNvSpPr>
            <p:nvPr/>
          </p:nvSpPr>
          <p:spPr bwMode="auto">
            <a:xfrm>
              <a:off x="4273" y="3040"/>
              <a:ext cx="279" cy="8"/>
            </a:xfrm>
            <a:custGeom>
              <a:avLst/>
              <a:gdLst>
                <a:gd name="T0" fmla="*/ 0 w 2512"/>
                <a:gd name="T1" fmla="*/ 0 h 68"/>
                <a:gd name="T2" fmla="*/ 129 w 2512"/>
                <a:gd name="T3" fmla="*/ 68 h 68"/>
                <a:gd name="T4" fmla="*/ 2512 w 2512"/>
                <a:gd name="T5" fmla="*/ 68 h 68"/>
                <a:gd name="T6" fmla="*/ 0 w 2512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68">
                  <a:moveTo>
                    <a:pt x="0" y="0"/>
                  </a:moveTo>
                  <a:lnTo>
                    <a:pt x="129" y="68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2" name="Freeform 1512"/>
            <p:cNvSpPr>
              <a:spLocks/>
            </p:cNvSpPr>
            <p:nvPr/>
          </p:nvSpPr>
          <p:spPr bwMode="auto">
            <a:xfrm>
              <a:off x="4273" y="3040"/>
              <a:ext cx="288" cy="8"/>
            </a:xfrm>
            <a:custGeom>
              <a:avLst/>
              <a:gdLst>
                <a:gd name="T0" fmla="*/ 0 w 2595"/>
                <a:gd name="T1" fmla="*/ 0 h 68"/>
                <a:gd name="T2" fmla="*/ 2595 w 2595"/>
                <a:gd name="T3" fmla="*/ 0 h 68"/>
                <a:gd name="T4" fmla="*/ 2512 w 2595"/>
                <a:gd name="T5" fmla="*/ 68 h 68"/>
                <a:gd name="T6" fmla="*/ 0 w 2595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5" h="68">
                  <a:moveTo>
                    <a:pt x="0" y="0"/>
                  </a:moveTo>
                  <a:lnTo>
                    <a:pt x="2595" y="0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3" name="Freeform 1513"/>
            <p:cNvSpPr>
              <a:spLocks/>
            </p:cNvSpPr>
            <p:nvPr/>
          </p:nvSpPr>
          <p:spPr bwMode="auto">
            <a:xfrm>
              <a:off x="4273" y="3040"/>
              <a:ext cx="288" cy="8"/>
            </a:xfrm>
            <a:custGeom>
              <a:avLst/>
              <a:gdLst>
                <a:gd name="T0" fmla="*/ 0 w 2595"/>
                <a:gd name="T1" fmla="*/ 0 h 68"/>
                <a:gd name="T2" fmla="*/ 2595 w 2595"/>
                <a:gd name="T3" fmla="*/ 0 h 68"/>
                <a:gd name="T4" fmla="*/ 2512 w 2595"/>
                <a:gd name="T5" fmla="*/ 68 h 68"/>
                <a:gd name="T6" fmla="*/ 0 w 2595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5" h="68">
                  <a:moveTo>
                    <a:pt x="0" y="0"/>
                  </a:moveTo>
                  <a:lnTo>
                    <a:pt x="2595" y="0"/>
                  </a:lnTo>
                  <a:lnTo>
                    <a:pt x="2512" y="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4" name="Freeform 1514"/>
            <p:cNvSpPr>
              <a:spLocks/>
            </p:cNvSpPr>
            <p:nvPr/>
          </p:nvSpPr>
          <p:spPr bwMode="auto">
            <a:xfrm>
              <a:off x="3890" y="3048"/>
              <a:ext cx="335" cy="2"/>
            </a:xfrm>
            <a:custGeom>
              <a:avLst/>
              <a:gdLst>
                <a:gd name="T0" fmla="*/ 0 w 3010"/>
                <a:gd name="T1" fmla="*/ 0 h 17"/>
                <a:gd name="T2" fmla="*/ 19 w 3010"/>
                <a:gd name="T3" fmla="*/ 17 h 17"/>
                <a:gd name="T4" fmla="*/ 3010 w 3010"/>
                <a:gd name="T5" fmla="*/ 17 h 17"/>
                <a:gd name="T6" fmla="*/ 0 w 301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10" h="17">
                  <a:moveTo>
                    <a:pt x="0" y="0"/>
                  </a:moveTo>
                  <a:lnTo>
                    <a:pt x="19" y="17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5" name="Freeform 1515"/>
            <p:cNvSpPr>
              <a:spLocks/>
            </p:cNvSpPr>
            <p:nvPr/>
          </p:nvSpPr>
          <p:spPr bwMode="auto">
            <a:xfrm>
              <a:off x="3890" y="3048"/>
              <a:ext cx="335" cy="2"/>
            </a:xfrm>
            <a:custGeom>
              <a:avLst/>
              <a:gdLst>
                <a:gd name="T0" fmla="*/ 0 w 3010"/>
                <a:gd name="T1" fmla="*/ 0 h 17"/>
                <a:gd name="T2" fmla="*/ 19 w 3010"/>
                <a:gd name="T3" fmla="*/ 17 h 17"/>
                <a:gd name="T4" fmla="*/ 3010 w 3010"/>
                <a:gd name="T5" fmla="*/ 17 h 17"/>
                <a:gd name="T6" fmla="*/ 0 w 301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10" h="17">
                  <a:moveTo>
                    <a:pt x="0" y="0"/>
                  </a:moveTo>
                  <a:lnTo>
                    <a:pt x="19" y="17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6" name="Freeform 1516"/>
            <p:cNvSpPr>
              <a:spLocks/>
            </p:cNvSpPr>
            <p:nvPr/>
          </p:nvSpPr>
          <p:spPr bwMode="auto">
            <a:xfrm>
              <a:off x="3890" y="3048"/>
              <a:ext cx="338" cy="2"/>
            </a:xfrm>
            <a:custGeom>
              <a:avLst/>
              <a:gdLst>
                <a:gd name="T0" fmla="*/ 0 w 3035"/>
                <a:gd name="T1" fmla="*/ 0 h 17"/>
                <a:gd name="T2" fmla="*/ 3035 w 3035"/>
                <a:gd name="T3" fmla="*/ 0 h 17"/>
                <a:gd name="T4" fmla="*/ 3010 w 3035"/>
                <a:gd name="T5" fmla="*/ 17 h 17"/>
                <a:gd name="T6" fmla="*/ 0 w 303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5" h="17">
                  <a:moveTo>
                    <a:pt x="0" y="0"/>
                  </a:moveTo>
                  <a:lnTo>
                    <a:pt x="3035" y="0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7" name="Freeform 1517"/>
            <p:cNvSpPr>
              <a:spLocks/>
            </p:cNvSpPr>
            <p:nvPr/>
          </p:nvSpPr>
          <p:spPr bwMode="auto">
            <a:xfrm>
              <a:off x="3890" y="3048"/>
              <a:ext cx="338" cy="2"/>
            </a:xfrm>
            <a:custGeom>
              <a:avLst/>
              <a:gdLst>
                <a:gd name="T0" fmla="*/ 0 w 3035"/>
                <a:gd name="T1" fmla="*/ 0 h 17"/>
                <a:gd name="T2" fmla="*/ 3035 w 3035"/>
                <a:gd name="T3" fmla="*/ 0 h 17"/>
                <a:gd name="T4" fmla="*/ 3010 w 3035"/>
                <a:gd name="T5" fmla="*/ 17 h 17"/>
                <a:gd name="T6" fmla="*/ 0 w 303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5" h="17">
                  <a:moveTo>
                    <a:pt x="0" y="0"/>
                  </a:moveTo>
                  <a:lnTo>
                    <a:pt x="3035" y="0"/>
                  </a:lnTo>
                  <a:lnTo>
                    <a:pt x="301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8" name="Freeform 1518"/>
            <p:cNvSpPr>
              <a:spLocks/>
            </p:cNvSpPr>
            <p:nvPr/>
          </p:nvSpPr>
          <p:spPr bwMode="auto">
            <a:xfrm>
              <a:off x="4287" y="3048"/>
              <a:ext cx="262" cy="2"/>
            </a:xfrm>
            <a:custGeom>
              <a:avLst/>
              <a:gdLst>
                <a:gd name="T0" fmla="*/ 0 w 2362"/>
                <a:gd name="T1" fmla="*/ 0 h 17"/>
                <a:gd name="T2" fmla="*/ 45 w 2362"/>
                <a:gd name="T3" fmla="*/ 17 h 17"/>
                <a:gd name="T4" fmla="*/ 2362 w 2362"/>
                <a:gd name="T5" fmla="*/ 17 h 17"/>
                <a:gd name="T6" fmla="*/ 0 w 236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62" h="17">
                  <a:moveTo>
                    <a:pt x="0" y="0"/>
                  </a:moveTo>
                  <a:lnTo>
                    <a:pt x="45" y="17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59" name="Freeform 1519"/>
            <p:cNvSpPr>
              <a:spLocks/>
            </p:cNvSpPr>
            <p:nvPr/>
          </p:nvSpPr>
          <p:spPr bwMode="auto">
            <a:xfrm>
              <a:off x="4287" y="3048"/>
              <a:ext cx="262" cy="2"/>
            </a:xfrm>
            <a:custGeom>
              <a:avLst/>
              <a:gdLst>
                <a:gd name="T0" fmla="*/ 0 w 2362"/>
                <a:gd name="T1" fmla="*/ 0 h 17"/>
                <a:gd name="T2" fmla="*/ 45 w 2362"/>
                <a:gd name="T3" fmla="*/ 17 h 17"/>
                <a:gd name="T4" fmla="*/ 2362 w 2362"/>
                <a:gd name="T5" fmla="*/ 17 h 17"/>
                <a:gd name="T6" fmla="*/ 0 w 236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62" h="17">
                  <a:moveTo>
                    <a:pt x="0" y="0"/>
                  </a:moveTo>
                  <a:lnTo>
                    <a:pt x="45" y="17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0" name="Freeform 1520"/>
            <p:cNvSpPr>
              <a:spLocks/>
            </p:cNvSpPr>
            <p:nvPr/>
          </p:nvSpPr>
          <p:spPr bwMode="auto">
            <a:xfrm>
              <a:off x="4287" y="3048"/>
              <a:ext cx="265" cy="2"/>
            </a:xfrm>
            <a:custGeom>
              <a:avLst/>
              <a:gdLst>
                <a:gd name="T0" fmla="*/ 0 w 2383"/>
                <a:gd name="T1" fmla="*/ 0 h 17"/>
                <a:gd name="T2" fmla="*/ 2383 w 2383"/>
                <a:gd name="T3" fmla="*/ 0 h 17"/>
                <a:gd name="T4" fmla="*/ 2362 w 2383"/>
                <a:gd name="T5" fmla="*/ 17 h 17"/>
                <a:gd name="T6" fmla="*/ 0 w 238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3" h="17">
                  <a:moveTo>
                    <a:pt x="0" y="0"/>
                  </a:moveTo>
                  <a:lnTo>
                    <a:pt x="2383" y="0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1" name="Freeform 1521"/>
            <p:cNvSpPr>
              <a:spLocks/>
            </p:cNvSpPr>
            <p:nvPr/>
          </p:nvSpPr>
          <p:spPr bwMode="auto">
            <a:xfrm>
              <a:off x="4287" y="3048"/>
              <a:ext cx="265" cy="2"/>
            </a:xfrm>
            <a:custGeom>
              <a:avLst/>
              <a:gdLst>
                <a:gd name="T0" fmla="*/ 0 w 2383"/>
                <a:gd name="T1" fmla="*/ 0 h 17"/>
                <a:gd name="T2" fmla="*/ 2383 w 2383"/>
                <a:gd name="T3" fmla="*/ 0 h 17"/>
                <a:gd name="T4" fmla="*/ 2362 w 2383"/>
                <a:gd name="T5" fmla="*/ 17 h 17"/>
                <a:gd name="T6" fmla="*/ 0 w 238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3" h="17">
                  <a:moveTo>
                    <a:pt x="0" y="0"/>
                  </a:moveTo>
                  <a:lnTo>
                    <a:pt x="2383" y="0"/>
                  </a:lnTo>
                  <a:lnTo>
                    <a:pt x="2362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2" name="Freeform 1522"/>
            <p:cNvSpPr>
              <a:spLocks/>
            </p:cNvSpPr>
            <p:nvPr/>
          </p:nvSpPr>
          <p:spPr bwMode="auto">
            <a:xfrm>
              <a:off x="3892" y="3050"/>
              <a:ext cx="330" cy="1"/>
            </a:xfrm>
            <a:custGeom>
              <a:avLst/>
              <a:gdLst>
                <a:gd name="T0" fmla="*/ 0 w 2970"/>
                <a:gd name="T1" fmla="*/ 0 h 11"/>
                <a:gd name="T2" fmla="*/ 13 w 2970"/>
                <a:gd name="T3" fmla="*/ 11 h 11"/>
                <a:gd name="T4" fmla="*/ 2970 w 2970"/>
                <a:gd name="T5" fmla="*/ 11 h 11"/>
                <a:gd name="T6" fmla="*/ 0 w 297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70" h="11">
                  <a:moveTo>
                    <a:pt x="0" y="0"/>
                  </a:moveTo>
                  <a:lnTo>
                    <a:pt x="13" y="11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3" name="Freeform 1523"/>
            <p:cNvSpPr>
              <a:spLocks/>
            </p:cNvSpPr>
            <p:nvPr/>
          </p:nvSpPr>
          <p:spPr bwMode="auto">
            <a:xfrm>
              <a:off x="3892" y="3050"/>
              <a:ext cx="330" cy="1"/>
            </a:xfrm>
            <a:custGeom>
              <a:avLst/>
              <a:gdLst>
                <a:gd name="T0" fmla="*/ 0 w 2970"/>
                <a:gd name="T1" fmla="*/ 0 h 11"/>
                <a:gd name="T2" fmla="*/ 13 w 2970"/>
                <a:gd name="T3" fmla="*/ 11 h 11"/>
                <a:gd name="T4" fmla="*/ 2970 w 2970"/>
                <a:gd name="T5" fmla="*/ 11 h 11"/>
                <a:gd name="T6" fmla="*/ 0 w 297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70" h="11">
                  <a:moveTo>
                    <a:pt x="0" y="0"/>
                  </a:moveTo>
                  <a:lnTo>
                    <a:pt x="13" y="11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4" name="Freeform 1524"/>
            <p:cNvSpPr>
              <a:spLocks/>
            </p:cNvSpPr>
            <p:nvPr/>
          </p:nvSpPr>
          <p:spPr bwMode="auto">
            <a:xfrm>
              <a:off x="3892" y="3050"/>
              <a:ext cx="333" cy="1"/>
            </a:xfrm>
            <a:custGeom>
              <a:avLst/>
              <a:gdLst>
                <a:gd name="T0" fmla="*/ 0 w 2991"/>
                <a:gd name="T1" fmla="*/ 0 h 11"/>
                <a:gd name="T2" fmla="*/ 2991 w 2991"/>
                <a:gd name="T3" fmla="*/ 0 h 11"/>
                <a:gd name="T4" fmla="*/ 2970 w 2991"/>
                <a:gd name="T5" fmla="*/ 11 h 11"/>
                <a:gd name="T6" fmla="*/ 0 w 29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91" h="11">
                  <a:moveTo>
                    <a:pt x="0" y="0"/>
                  </a:moveTo>
                  <a:lnTo>
                    <a:pt x="2991" y="0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5" name="Freeform 1525"/>
            <p:cNvSpPr>
              <a:spLocks/>
            </p:cNvSpPr>
            <p:nvPr/>
          </p:nvSpPr>
          <p:spPr bwMode="auto">
            <a:xfrm>
              <a:off x="3892" y="3050"/>
              <a:ext cx="333" cy="1"/>
            </a:xfrm>
            <a:custGeom>
              <a:avLst/>
              <a:gdLst>
                <a:gd name="T0" fmla="*/ 0 w 2991"/>
                <a:gd name="T1" fmla="*/ 0 h 11"/>
                <a:gd name="T2" fmla="*/ 2991 w 2991"/>
                <a:gd name="T3" fmla="*/ 0 h 11"/>
                <a:gd name="T4" fmla="*/ 2970 w 2991"/>
                <a:gd name="T5" fmla="*/ 11 h 11"/>
                <a:gd name="T6" fmla="*/ 0 w 29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91" h="11">
                  <a:moveTo>
                    <a:pt x="0" y="0"/>
                  </a:moveTo>
                  <a:lnTo>
                    <a:pt x="2991" y="0"/>
                  </a:lnTo>
                  <a:lnTo>
                    <a:pt x="297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6" name="Freeform 1526"/>
            <p:cNvSpPr>
              <a:spLocks/>
            </p:cNvSpPr>
            <p:nvPr/>
          </p:nvSpPr>
          <p:spPr bwMode="auto">
            <a:xfrm>
              <a:off x="4292" y="3050"/>
              <a:ext cx="256" cy="1"/>
            </a:xfrm>
            <a:custGeom>
              <a:avLst/>
              <a:gdLst>
                <a:gd name="T0" fmla="*/ 0 w 2303"/>
                <a:gd name="T1" fmla="*/ 0 h 11"/>
                <a:gd name="T2" fmla="*/ 29 w 2303"/>
                <a:gd name="T3" fmla="*/ 11 h 11"/>
                <a:gd name="T4" fmla="*/ 2303 w 2303"/>
                <a:gd name="T5" fmla="*/ 11 h 11"/>
                <a:gd name="T6" fmla="*/ 0 w 230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3" h="11">
                  <a:moveTo>
                    <a:pt x="0" y="0"/>
                  </a:moveTo>
                  <a:lnTo>
                    <a:pt x="29" y="11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7" name="Freeform 1527"/>
            <p:cNvSpPr>
              <a:spLocks/>
            </p:cNvSpPr>
            <p:nvPr/>
          </p:nvSpPr>
          <p:spPr bwMode="auto">
            <a:xfrm>
              <a:off x="4292" y="3050"/>
              <a:ext cx="256" cy="1"/>
            </a:xfrm>
            <a:custGeom>
              <a:avLst/>
              <a:gdLst>
                <a:gd name="T0" fmla="*/ 0 w 2303"/>
                <a:gd name="T1" fmla="*/ 0 h 11"/>
                <a:gd name="T2" fmla="*/ 29 w 2303"/>
                <a:gd name="T3" fmla="*/ 11 h 11"/>
                <a:gd name="T4" fmla="*/ 2303 w 2303"/>
                <a:gd name="T5" fmla="*/ 11 h 11"/>
                <a:gd name="T6" fmla="*/ 0 w 230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3" h="11">
                  <a:moveTo>
                    <a:pt x="0" y="0"/>
                  </a:moveTo>
                  <a:lnTo>
                    <a:pt x="29" y="11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8" name="Freeform 1528"/>
            <p:cNvSpPr>
              <a:spLocks/>
            </p:cNvSpPr>
            <p:nvPr/>
          </p:nvSpPr>
          <p:spPr bwMode="auto">
            <a:xfrm>
              <a:off x="4292" y="3050"/>
              <a:ext cx="257" cy="1"/>
            </a:xfrm>
            <a:custGeom>
              <a:avLst/>
              <a:gdLst>
                <a:gd name="T0" fmla="*/ 0 w 2317"/>
                <a:gd name="T1" fmla="*/ 0 h 11"/>
                <a:gd name="T2" fmla="*/ 2317 w 2317"/>
                <a:gd name="T3" fmla="*/ 0 h 11"/>
                <a:gd name="T4" fmla="*/ 2303 w 2317"/>
                <a:gd name="T5" fmla="*/ 11 h 11"/>
                <a:gd name="T6" fmla="*/ 0 w 231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7" h="11">
                  <a:moveTo>
                    <a:pt x="0" y="0"/>
                  </a:moveTo>
                  <a:lnTo>
                    <a:pt x="2317" y="0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69" name="Freeform 1529"/>
            <p:cNvSpPr>
              <a:spLocks/>
            </p:cNvSpPr>
            <p:nvPr/>
          </p:nvSpPr>
          <p:spPr bwMode="auto">
            <a:xfrm>
              <a:off x="4292" y="3050"/>
              <a:ext cx="257" cy="1"/>
            </a:xfrm>
            <a:custGeom>
              <a:avLst/>
              <a:gdLst>
                <a:gd name="T0" fmla="*/ 0 w 2317"/>
                <a:gd name="T1" fmla="*/ 0 h 11"/>
                <a:gd name="T2" fmla="*/ 2317 w 2317"/>
                <a:gd name="T3" fmla="*/ 0 h 11"/>
                <a:gd name="T4" fmla="*/ 2303 w 2317"/>
                <a:gd name="T5" fmla="*/ 11 h 11"/>
                <a:gd name="T6" fmla="*/ 0 w 231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17" h="11">
                  <a:moveTo>
                    <a:pt x="0" y="0"/>
                  </a:moveTo>
                  <a:lnTo>
                    <a:pt x="2317" y="0"/>
                  </a:lnTo>
                  <a:lnTo>
                    <a:pt x="2303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0" name="Freeform 1530"/>
            <p:cNvSpPr>
              <a:spLocks/>
            </p:cNvSpPr>
            <p:nvPr/>
          </p:nvSpPr>
          <p:spPr bwMode="auto">
            <a:xfrm>
              <a:off x="3894" y="3051"/>
              <a:ext cx="327" cy="1"/>
            </a:xfrm>
            <a:custGeom>
              <a:avLst/>
              <a:gdLst>
                <a:gd name="T0" fmla="*/ 0 w 2948"/>
                <a:gd name="T1" fmla="*/ 0 h 4"/>
                <a:gd name="T2" fmla="*/ 4 w 2948"/>
                <a:gd name="T3" fmla="*/ 4 h 4"/>
                <a:gd name="T4" fmla="*/ 2948 w 2948"/>
                <a:gd name="T5" fmla="*/ 4 h 4"/>
                <a:gd name="T6" fmla="*/ 0 w 294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8" h="4">
                  <a:moveTo>
                    <a:pt x="0" y="0"/>
                  </a:moveTo>
                  <a:lnTo>
                    <a:pt x="4" y="4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1" name="Freeform 1531"/>
            <p:cNvSpPr>
              <a:spLocks/>
            </p:cNvSpPr>
            <p:nvPr/>
          </p:nvSpPr>
          <p:spPr bwMode="auto">
            <a:xfrm>
              <a:off x="3894" y="3051"/>
              <a:ext cx="327" cy="1"/>
            </a:xfrm>
            <a:custGeom>
              <a:avLst/>
              <a:gdLst>
                <a:gd name="T0" fmla="*/ 0 w 2948"/>
                <a:gd name="T1" fmla="*/ 0 h 4"/>
                <a:gd name="T2" fmla="*/ 4 w 2948"/>
                <a:gd name="T3" fmla="*/ 4 h 4"/>
                <a:gd name="T4" fmla="*/ 2948 w 2948"/>
                <a:gd name="T5" fmla="*/ 4 h 4"/>
                <a:gd name="T6" fmla="*/ 0 w 294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8" h="4">
                  <a:moveTo>
                    <a:pt x="0" y="0"/>
                  </a:moveTo>
                  <a:lnTo>
                    <a:pt x="4" y="4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2" name="Freeform 1532"/>
            <p:cNvSpPr>
              <a:spLocks/>
            </p:cNvSpPr>
            <p:nvPr/>
          </p:nvSpPr>
          <p:spPr bwMode="auto">
            <a:xfrm>
              <a:off x="3894" y="3051"/>
              <a:ext cx="328" cy="1"/>
            </a:xfrm>
            <a:custGeom>
              <a:avLst/>
              <a:gdLst>
                <a:gd name="T0" fmla="*/ 0 w 2957"/>
                <a:gd name="T1" fmla="*/ 0 h 4"/>
                <a:gd name="T2" fmla="*/ 2957 w 2957"/>
                <a:gd name="T3" fmla="*/ 0 h 4"/>
                <a:gd name="T4" fmla="*/ 2948 w 2957"/>
                <a:gd name="T5" fmla="*/ 4 h 4"/>
                <a:gd name="T6" fmla="*/ 0 w 295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7" h="4">
                  <a:moveTo>
                    <a:pt x="0" y="0"/>
                  </a:moveTo>
                  <a:lnTo>
                    <a:pt x="2957" y="0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3" name="Freeform 1533"/>
            <p:cNvSpPr>
              <a:spLocks/>
            </p:cNvSpPr>
            <p:nvPr/>
          </p:nvSpPr>
          <p:spPr bwMode="auto">
            <a:xfrm>
              <a:off x="3894" y="3051"/>
              <a:ext cx="328" cy="1"/>
            </a:xfrm>
            <a:custGeom>
              <a:avLst/>
              <a:gdLst>
                <a:gd name="T0" fmla="*/ 0 w 2957"/>
                <a:gd name="T1" fmla="*/ 0 h 4"/>
                <a:gd name="T2" fmla="*/ 2957 w 2957"/>
                <a:gd name="T3" fmla="*/ 0 h 4"/>
                <a:gd name="T4" fmla="*/ 2948 w 2957"/>
                <a:gd name="T5" fmla="*/ 4 h 4"/>
                <a:gd name="T6" fmla="*/ 0 w 2957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57" h="4">
                  <a:moveTo>
                    <a:pt x="0" y="0"/>
                  </a:moveTo>
                  <a:lnTo>
                    <a:pt x="2957" y="0"/>
                  </a:lnTo>
                  <a:lnTo>
                    <a:pt x="294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4" name="Freeform 1534"/>
            <p:cNvSpPr>
              <a:spLocks/>
            </p:cNvSpPr>
            <p:nvPr/>
          </p:nvSpPr>
          <p:spPr bwMode="auto">
            <a:xfrm>
              <a:off x="4295" y="3051"/>
              <a:ext cx="252" cy="1"/>
            </a:xfrm>
            <a:custGeom>
              <a:avLst/>
              <a:gdLst>
                <a:gd name="T0" fmla="*/ 0 w 2268"/>
                <a:gd name="T1" fmla="*/ 0 h 4"/>
                <a:gd name="T2" fmla="*/ 10 w 2268"/>
                <a:gd name="T3" fmla="*/ 4 h 4"/>
                <a:gd name="T4" fmla="*/ 2268 w 2268"/>
                <a:gd name="T5" fmla="*/ 4 h 4"/>
                <a:gd name="T6" fmla="*/ 0 w 226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68" h="4">
                  <a:moveTo>
                    <a:pt x="0" y="0"/>
                  </a:moveTo>
                  <a:lnTo>
                    <a:pt x="10" y="4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5" name="Freeform 1535"/>
            <p:cNvSpPr>
              <a:spLocks/>
            </p:cNvSpPr>
            <p:nvPr/>
          </p:nvSpPr>
          <p:spPr bwMode="auto">
            <a:xfrm>
              <a:off x="4295" y="3051"/>
              <a:ext cx="252" cy="1"/>
            </a:xfrm>
            <a:custGeom>
              <a:avLst/>
              <a:gdLst>
                <a:gd name="T0" fmla="*/ 0 w 2268"/>
                <a:gd name="T1" fmla="*/ 0 h 4"/>
                <a:gd name="T2" fmla="*/ 10 w 2268"/>
                <a:gd name="T3" fmla="*/ 4 h 4"/>
                <a:gd name="T4" fmla="*/ 2268 w 2268"/>
                <a:gd name="T5" fmla="*/ 4 h 4"/>
                <a:gd name="T6" fmla="*/ 0 w 226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68" h="4">
                  <a:moveTo>
                    <a:pt x="0" y="0"/>
                  </a:moveTo>
                  <a:lnTo>
                    <a:pt x="10" y="4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6" name="Freeform 1536"/>
            <p:cNvSpPr>
              <a:spLocks/>
            </p:cNvSpPr>
            <p:nvPr/>
          </p:nvSpPr>
          <p:spPr bwMode="auto">
            <a:xfrm>
              <a:off x="4295" y="3051"/>
              <a:ext cx="253" cy="1"/>
            </a:xfrm>
            <a:custGeom>
              <a:avLst/>
              <a:gdLst>
                <a:gd name="T0" fmla="*/ 0 w 2274"/>
                <a:gd name="T1" fmla="*/ 0 h 4"/>
                <a:gd name="T2" fmla="*/ 2274 w 2274"/>
                <a:gd name="T3" fmla="*/ 0 h 4"/>
                <a:gd name="T4" fmla="*/ 2268 w 2274"/>
                <a:gd name="T5" fmla="*/ 4 h 4"/>
                <a:gd name="T6" fmla="*/ 0 w 227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4" h="4">
                  <a:moveTo>
                    <a:pt x="0" y="0"/>
                  </a:moveTo>
                  <a:lnTo>
                    <a:pt x="2274" y="0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7" name="Freeform 1537"/>
            <p:cNvSpPr>
              <a:spLocks/>
            </p:cNvSpPr>
            <p:nvPr/>
          </p:nvSpPr>
          <p:spPr bwMode="auto">
            <a:xfrm>
              <a:off x="4295" y="3051"/>
              <a:ext cx="253" cy="1"/>
            </a:xfrm>
            <a:custGeom>
              <a:avLst/>
              <a:gdLst>
                <a:gd name="T0" fmla="*/ 0 w 2274"/>
                <a:gd name="T1" fmla="*/ 0 h 4"/>
                <a:gd name="T2" fmla="*/ 2274 w 2274"/>
                <a:gd name="T3" fmla="*/ 0 h 4"/>
                <a:gd name="T4" fmla="*/ 2268 w 2274"/>
                <a:gd name="T5" fmla="*/ 4 h 4"/>
                <a:gd name="T6" fmla="*/ 0 w 227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4" h="4">
                  <a:moveTo>
                    <a:pt x="0" y="0"/>
                  </a:moveTo>
                  <a:lnTo>
                    <a:pt x="2274" y="0"/>
                  </a:lnTo>
                  <a:lnTo>
                    <a:pt x="2268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8" name="Freeform 1538"/>
            <p:cNvSpPr>
              <a:spLocks/>
            </p:cNvSpPr>
            <p:nvPr/>
          </p:nvSpPr>
          <p:spPr bwMode="auto">
            <a:xfrm>
              <a:off x="3894" y="3051"/>
              <a:ext cx="321" cy="4"/>
            </a:xfrm>
            <a:custGeom>
              <a:avLst/>
              <a:gdLst>
                <a:gd name="T0" fmla="*/ 0 w 2883"/>
                <a:gd name="T1" fmla="*/ 0 h 32"/>
                <a:gd name="T2" fmla="*/ 45 w 2883"/>
                <a:gd name="T3" fmla="*/ 32 h 32"/>
                <a:gd name="T4" fmla="*/ 2883 w 2883"/>
                <a:gd name="T5" fmla="*/ 32 h 32"/>
                <a:gd name="T6" fmla="*/ 0 w 2883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3" h="32">
                  <a:moveTo>
                    <a:pt x="0" y="0"/>
                  </a:moveTo>
                  <a:lnTo>
                    <a:pt x="45" y="32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79" name="Freeform 1539"/>
            <p:cNvSpPr>
              <a:spLocks/>
            </p:cNvSpPr>
            <p:nvPr/>
          </p:nvSpPr>
          <p:spPr bwMode="auto">
            <a:xfrm>
              <a:off x="3894" y="3051"/>
              <a:ext cx="321" cy="4"/>
            </a:xfrm>
            <a:custGeom>
              <a:avLst/>
              <a:gdLst>
                <a:gd name="T0" fmla="*/ 0 w 2883"/>
                <a:gd name="T1" fmla="*/ 0 h 32"/>
                <a:gd name="T2" fmla="*/ 45 w 2883"/>
                <a:gd name="T3" fmla="*/ 32 h 32"/>
                <a:gd name="T4" fmla="*/ 2883 w 2883"/>
                <a:gd name="T5" fmla="*/ 32 h 32"/>
                <a:gd name="T6" fmla="*/ 0 w 2883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83" h="32">
                  <a:moveTo>
                    <a:pt x="0" y="0"/>
                  </a:moveTo>
                  <a:lnTo>
                    <a:pt x="45" y="32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0" name="Freeform 1540"/>
            <p:cNvSpPr>
              <a:spLocks/>
            </p:cNvSpPr>
            <p:nvPr/>
          </p:nvSpPr>
          <p:spPr bwMode="auto">
            <a:xfrm>
              <a:off x="3894" y="3051"/>
              <a:ext cx="327" cy="4"/>
            </a:xfrm>
            <a:custGeom>
              <a:avLst/>
              <a:gdLst>
                <a:gd name="T0" fmla="*/ 0 w 2944"/>
                <a:gd name="T1" fmla="*/ 0 h 32"/>
                <a:gd name="T2" fmla="*/ 2944 w 2944"/>
                <a:gd name="T3" fmla="*/ 0 h 32"/>
                <a:gd name="T4" fmla="*/ 2883 w 2944"/>
                <a:gd name="T5" fmla="*/ 32 h 32"/>
                <a:gd name="T6" fmla="*/ 0 w 2944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4" h="32">
                  <a:moveTo>
                    <a:pt x="0" y="0"/>
                  </a:moveTo>
                  <a:lnTo>
                    <a:pt x="2944" y="0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1" name="Freeform 1541"/>
            <p:cNvSpPr>
              <a:spLocks/>
            </p:cNvSpPr>
            <p:nvPr/>
          </p:nvSpPr>
          <p:spPr bwMode="auto">
            <a:xfrm>
              <a:off x="3894" y="3051"/>
              <a:ext cx="327" cy="4"/>
            </a:xfrm>
            <a:custGeom>
              <a:avLst/>
              <a:gdLst>
                <a:gd name="T0" fmla="*/ 0 w 2944"/>
                <a:gd name="T1" fmla="*/ 0 h 32"/>
                <a:gd name="T2" fmla="*/ 2944 w 2944"/>
                <a:gd name="T3" fmla="*/ 0 h 32"/>
                <a:gd name="T4" fmla="*/ 2883 w 2944"/>
                <a:gd name="T5" fmla="*/ 32 h 32"/>
                <a:gd name="T6" fmla="*/ 0 w 2944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44" h="32">
                  <a:moveTo>
                    <a:pt x="0" y="0"/>
                  </a:moveTo>
                  <a:lnTo>
                    <a:pt x="2944" y="0"/>
                  </a:lnTo>
                  <a:lnTo>
                    <a:pt x="2883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2" name="Freeform 1542"/>
            <p:cNvSpPr>
              <a:spLocks/>
            </p:cNvSpPr>
            <p:nvPr/>
          </p:nvSpPr>
          <p:spPr bwMode="auto">
            <a:xfrm>
              <a:off x="4296" y="3051"/>
              <a:ext cx="245" cy="4"/>
            </a:xfrm>
            <a:custGeom>
              <a:avLst/>
              <a:gdLst>
                <a:gd name="T0" fmla="*/ 0 w 2207"/>
                <a:gd name="T1" fmla="*/ 0 h 32"/>
                <a:gd name="T2" fmla="*/ 82 w 2207"/>
                <a:gd name="T3" fmla="*/ 32 h 32"/>
                <a:gd name="T4" fmla="*/ 2207 w 2207"/>
                <a:gd name="T5" fmla="*/ 32 h 32"/>
                <a:gd name="T6" fmla="*/ 0 w 2207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07" h="32">
                  <a:moveTo>
                    <a:pt x="0" y="0"/>
                  </a:moveTo>
                  <a:lnTo>
                    <a:pt x="82" y="32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3" name="Freeform 1543"/>
            <p:cNvSpPr>
              <a:spLocks/>
            </p:cNvSpPr>
            <p:nvPr/>
          </p:nvSpPr>
          <p:spPr bwMode="auto">
            <a:xfrm>
              <a:off x="4296" y="3051"/>
              <a:ext cx="245" cy="4"/>
            </a:xfrm>
            <a:custGeom>
              <a:avLst/>
              <a:gdLst>
                <a:gd name="T0" fmla="*/ 0 w 2207"/>
                <a:gd name="T1" fmla="*/ 0 h 32"/>
                <a:gd name="T2" fmla="*/ 82 w 2207"/>
                <a:gd name="T3" fmla="*/ 32 h 32"/>
                <a:gd name="T4" fmla="*/ 2207 w 2207"/>
                <a:gd name="T5" fmla="*/ 32 h 32"/>
                <a:gd name="T6" fmla="*/ 0 w 2207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07" h="32">
                  <a:moveTo>
                    <a:pt x="0" y="0"/>
                  </a:moveTo>
                  <a:lnTo>
                    <a:pt x="82" y="32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4" name="Freeform 1544"/>
            <p:cNvSpPr>
              <a:spLocks/>
            </p:cNvSpPr>
            <p:nvPr/>
          </p:nvSpPr>
          <p:spPr bwMode="auto">
            <a:xfrm>
              <a:off x="4296" y="3051"/>
              <a:ext cx="251" cy="4"/>
            </a:xfrm>
            <a:custGeom>
              <a:avLst/>
              <a:gdLst>
                <a:gd name="T0" fmla="*/ 0 w 2258"/>
                <a:gd name="T1" fmla="*/ 0 h 32"/>
                <a:gd name="T2" fmla="*/ 2258 w 2258"/>
                <a:gd name="T3" fmla="*/ 0 h 32"/>
                <a:gd name="T4" fmla="*/ 2207 w 2258"/>
                <a:gd name="T5" fmla="*/ 32 h 32"/>
                <a:gd name="T6" fmla="*/ 0 w 2258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8" h="32">
                  <a:moveTo>
                    <a:pt x="0" y="0"/>
                  </a:moveTo>
                  <a:lnTo>
                    <a:pt x="2258" y="0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5" name="Freeform 1545"/>
            <p:cNvSpPr>
              <a:spLocks/>
            </p:cNvSpPr>
            <p:nvPr/>
          </p:nvSpPr>
          <p:spPr bwMode="auto">
            <a:xfrm>
              <a:off x="4296" y="3051"/>
              <a:ext cx="251" cy="4"/>
            </a:xfrm>
            <a:custGeom>
              <a:avLst/>
              <a:gdLst>
                <a:gd name="T0" fmla="*/ 0 w 2258"/>
                <a:gd name="T1" fmla="*/ 0 h 32"/>
                <a:gd name="T2" fmla="*/ 2258 w 2258"/>
                <a:gd name="T3" fmla="*/ 0 h 32"/>
                <a:gd name="T4" fmla="*/ 2207 w 2258"/>
                <a:gd name="T5" fmla="*/ 32 h 32"/>
                <a:gd name="T6" fmla="*/ 0 w 2258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8" h="32">
                  <a:moveTo>
                    <a:pt x="0" y="0"/>
                  </a:moveTo>
                  <a:lnTo>
                    <a:pt x="2258" y="0"/>
                  </a:lnTo>
                  <a:lnTo>
                    <a:pt x="2207" y="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6" name="Freeform 1546"/>
            <p:cNvSpPr>
              <a:spLocks/>
            </p:cNvSpPr>
            <p:nvPr/>
          </p:nvSpPr>
          <p:spPr bwMode="auto">
            <a:xfrm>
              <a:off x="3899" y="3055"/>
              <a:ext cx="311" cy="2"/>
            </a:xfrm>
            <a:custGeom>
              <a:avLst/>
              <a:gdLst>
                <a:gd name="T0" fmla="*/ 0 w 2796"/>
                <a:gd name="T1" fmla="*/ 0 h 21"/>
                <a:gd name="T2" fmla="*/ 30 w 2796"/>
                <a:gd name="T3" fmla="*/ 21 h 21"/>
                <a:gd name="T4" fmla="*/ 2796 w 2796"/>
                <a:gd name="T5" fmla="*/ 21 h 21"/>
                <a:gd name="T6" fmla="*/ 0 w 279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6" h="21">
                  <a:moveTo>
                    <a:pt x="0" y="0"/>
                  </a:moveTo>
                  <a:lnTo>
                    <a:pt x="30" y="21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7" name="Freeform 1547"/>
            <p:cNvSpPr>
              <a:spLocks/>
            </p:cNvSpPr>
            <p:nvPr/>
          </p:nvSpPr>
          <p:spPr bwMode="auto">
            <a:xfrm>
              <a:off x="3899" y="3055"/>
              <a:ext cx="311" cy="2"/>
            </a:xfrm>
            <a:custGeom>
              <a:avLst/>
              <a:gdLst>
                <a:gd name="T0" fmla="*/ 0 w 2796"/>
                <a:gd name="T1" fmla="*/ 0 h 21"/>
                <a:gd name="T2" fmla="*/ 30 w 2796"/>
                <a:gd name="T3" fmla="*/ 21 h 21"/>
                <a:gd name="T4" fmla="*/ 2796 w 2796"/>
                <a:gd name="T5" fmla="*/ 21 h 21"/>
                <a:gd name="T6" fmla="*/ 0 w 2796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6" h="21">
                  <a:moveTo>
                    <a:pt x="0" y="0"/>
                  </a:moveTo>
                  <a:lnTo>
                    <a:pt x="30" y="21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8" name="Freeform 1548"/>
            <p:cNvSpPr>
              <a:spLocks/>
            </p:cNvSpPr>
            <p:nvPr/>
          </p:nvSpPr>
          <p:spPr bwMode="auto">
            <a:xfrm>
              <a:off x="3899" y="3055"/>
              <a:ext cx="316" cy="2"/>
            </a:xfrm>
            <a:custGeom>
              <a:avLst/>
              <a:gdLst>
                <a:gd name="T0" fmla="*/ 0 w 2838"/>
                <a:gd name="T1" fmla="*/ 0 h 21"/>
                <a:gd name="T2" fmla="*/ 2838 w 2838"/>
                <a:gd name="T3" fmla="*/ 0 h 21"/>
                <a:gd name="T4" fmla="*/ 2796 w 2838"/>
                <a:gd name="T5" fmla="*/ 21 h 21"/>
                <a:gd name="T6" fmla="*/ 0 w 283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38" h="21">
                  <a:moveTo>
                    <a:pt x="0" y="0"/>
                  </a:moveTo>
                  <a:lnTo>
                    <a:pt x="2838" y="0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89" name="Freeform 1549"/>
            <p:cNvSpPr>
              <a:spLocks/>
            </p:cNvSpPr>
            <p:nvPr/>
          </p:nvSpPr>
          <p:spPr bwMode="auto">
            <a:xfrm>
              <a:off x="3899" y="3055"/>
              <a:ext cx="316" cy="2"/>
            </a:xfrm>
            <a:custGeom>
              <a:avLst/>
              <a:gdLst>
                <a:gd name="T0" fmla="*/ 0 w 2838"/>
                <a:gd name="T1" fmla="*/ 0 h 21"/>
                <a:gd name="T2" fmla="*/ 2838 w 2838"/>
                <a:gd name="T3" fmla="*/ 0 h 21"/>
                <a:gd name="T4" fmla="*/ 2796 w 2838"/>
                <a:gd name="T5" fmla="*/ 21 h 21"/>
                <a:gd name="T6" fmla="*/ 0 w 283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38" h="21">
                  <a:moveTo>
                    <a:pt x="0" y="0"/>
                  </a:moveTo>
                  <a:lnTo>
                    <a:pt x="2838" y="0"/>
                  </a:lnTo>
                  <a:lnTo>
                    <a:pt x="2796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0" name="Freeform 1550"/>
            <p:cNvSpPr>
              <a:spLocks/>
            </p:cNvSpPr>
            <p:nvPr/>
          </p:nvSpPr>
          <p:spPr bwMode="auto">
            <a:xfrm>
              <a:off x="4305" y="3055"/>
              <a:ext cx="233" cy="2"/>
            </a:xfrm>
            <a:custGeom>
              <a:avLst/>
              <a:gdLst>
                <a:gd name="T0" fmla="*/ 0 w 2091"/>
                <a:gd name="T1" fmla="*/ 0 h 21"/>
                <a:gd name="T2" fmla="*/ 84 w 2091"/>
                <a:gd name="T3" fmla="*/ 21 h 21"/>
                <a:gd name="T4" fmla="*/ 2091 w 2091"/>
                <a:gd name="T5" fmla="*/ 21 h 21"/>
                <a:gd name="T6" fmla="*/ 0 w 209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1" h="21">
                  <a:moveTo>
                    <a:pt x="0" y="0"/>
                  </a:moveTo>
                  <a:lnTo>
                    <a:pt x="84" y="21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1" name="Freeform 1551"/>
            <p:cNvSpPr>
              <a:spLocks/>
            </p:cNvSpPr>
            <p:nvPr/>
          </p:nvSpPr>
          <p:spPr bwMode="auto">
            <a:xfrm>
              <a:off x="4305" y="3055"/>
              <a:ext cx="233" cy="2"/>
            </a:xfrm>
            <a:custGeom>
              <a:avLst/>
              <a:gdLst>
                <a:gd name="T0" fmla="*/ 0 w 2091"/>
                <a:gd name="T1" fmla="*/ 0 h 21"/>
                <a:gd name="T2" fmla="*/ 84 w 2091"/>
                <a:gd name="T3" fmla="*/ 21 h 21"/>
                <a:gd name="T4" fmla="*/ 2091 w 2091"/>
                <a:gd name="T5" fmla="*/ 21 h 21"/>
                <a:gd name="T6" fmla="*/ 0 w 2091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1" h="21">
                  <a:moveTo>
                    <a:pt x="0" y="0"/>
                  </a:moveTo>
                  <a:lnTo>
                    <a:pt x="84" y="21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2" name="Freeform 1552"/>
            <p:cNvSpPr>
              <a:spLocks/>
            </p:cNvSpPr>
            <p:nvPr/>
          </p:nvSpPr>
          <p:spPr bwMode="auto">
            <a:xfrm>
              <a:off x="4305" y="3055"/>
              <a:ext cx="236" cy="2"/>
            </a:xfrm>
            <a:custGeom>
              <a:avLst/>
              <a:gdLst>
                <a:gd name="T0" fmla="*/ 0 w 2125"/>
                <a:gd name="T1" fmla="*/ 0 h 21"/>
                <a:gd name="T2" fmla="*/ 2125 w 2125"/>
                <a:gd name="T3" fmla="*/ 0 h 21"/>
                <a:gd name="T4" fmla="*/ 2091 w 2125"/>
                <a:gd name="T5" fmla="*/ 21 h 21"/>
                <a:gd name="T6" fmla="*/ 0 w 212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5" h="21">
                  <a:moveTo>
                    <a:pt x="0" y="0"/>
                  </a:moveTo>
                  <a:lnTo>
                    <a:pt x="2125" y="0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3" name="Freeform 1553"/>
            <p:cNvSpPr>
              <a:spLocks/>
            </p:cNvSpPr>
            <p:nvPr/>
          </p:nvSpPr>
          <p:spPr bwMode="auto">
            <a:xfrm>
              <a:off x="4305" y="3055"/>
              <a:ext cx="236" cy="2"/>
            </a:xfrm>
            <a:custGeom>
              <a:avLst/>
              <a:gdLst>
                <a:gd name="T0" fmla="*/ 0 w 2125"/>
                <a:gd name="T1" fmla="*/ 0 h 21"/>
                <a:gd name="T2" fmla="*/ 2125 w 2125"/>
                <a:gd name="T3" fmla="*/ 0 h 21"/>
                <a:gd name="T4" fmla="*/ 2091 w 2125"/>
                <a:gd name="T5" fmla="*/ 21 h 21"/>
                <a:gd name="T6" fmla="*/ 0 w 212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5" h="21">
                  <a:moveTo>
                    <a:pt x="0" y="0"/>
                  </a:moveTo>
                  <a:lnTo>
                    <a:pt x="2125" y="0"/>
                  </a:lnTo>
                  <a:lnTo>
                    <a:pt x="2091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4" name="Freeform 1554"/>
            <p:cNvSpPr>
              <a:spLocks/>
            </p:cNvSpPr>
            <p:nvPr/>
          </p:nvSpPr>
          <p:spPr bwMode="auto">
            <a:xfrm>
              <a:off x="3903" y="3057"/>
              <a:ext cx="306" cy="1"/>
            </a:xfrm>
            <a:custGeom>
              <a:avLst/>
              <a:gdLst>
                <a:gd name="T0" fmla="*/ 0 w 2753"/>
                <a:gd name="T1" fmla="*/ 0 h 6"/>
                <a:gd name="T2" fmla="*/ 8 w 2753"/>
                <a:gd name="T3" fmla="*/ 6 h 6"/>
                <a:gd name="T4" fmla="*/ 2753 w 2753"/>
                <a:gd name="T5" fmla="*/ 6 h 6"/>
                <a:gd name="T6" fmla="*/ 0 w 275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53" h="6">
                  <a:moveTo>
                    <a:pt x="0" y="0"/>
                  </a:moveTo>
                  <a:lnTo>
                    <a:pt x="8" y="6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5" name="Freeform 1555"/>
            <p:cNvSpPr>
              <a:spLocks/>
            </p:cNvSpPr>
            <p:nvPr/>
          </p:nvSpPr>
          <p:spPr bwMode="auto">
            <a:xfrm>
              <a:off x="3903" y="3057"/>
              <a:ext cx="306" cy="1"/>
            </a:xfrm>
            <a:custGeom>
              <a:avLst/>
              <a:gdLst>
                <a:gd name="T0" fmla="*/ 0 w 2753"/>
                <a:gd name="T1" fmla="*/ 0 h 6"/>
                <a:gd name="T2" fmla="*/ 8 w 2753"/>
                <a:gd name="T3" fmla="*/ 6 h 6"/>
                <a:gd name="T4" fmla="*/ 2753 w 2753"/>
                <a:gd name="T5" fmla="*/ 6 h 6"/>
                <a:gd name="T6" fmla="*/ 0 w 275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53" h="6">
                  <a:moveTo>
                    <a:pt x="0" y="0"/>
                  </a:moveTo>
                  <a:lnTo>
                    <a:pt x="8" y="6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6" name="Freeform 1556"/>
            <p:cNvSpPr>
              <a:spLocks/>
            </p:cNvSpPr>
            <p:nvPr/>
          </p:nvSpPr>
          <p:spPr bwMode="auto">
            <a:xfrm>
              <a:off x="3903" y="3057"/>
              <a:ext cx="307" cy="1"/>
            </a:xfrm>
            <a:custGeom>
              <a:avLst/>
              <a:gdLst>
                <a:gd name="T0" fmla="*/ 0 w 2766"/>
                <a:gd name="T1" fmla="*/ 0 h 6"/>
                <a:gd name="T2" fmla="*/ 2766 w 2766"/>
                <a:gd name="T3" fmla="*/ 0 h 6"/>
                <a:gd name="T4" fmla="*/ 2753 w 2766"/>
                <a:gd name="T5" fmla="*/ 6 h 6"/>
                <a:gd name="T6" fmla="*/ 0 w 276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66" h="6">
                  <a:moveTo>
                    <a:pt x="0" y="0"/>
                  </a:moveTo>
                  <a:lnTo>
                    <a:pt x="2766" y="0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7" name="Freeform 1557"/>
            <p:cNvSpPr>
              <a:spLocks/>
            </p:cNvSpPr>
            <p:nvPr/>
          </p:nvSpPr>
          <p:spPr bwMode="auto">
            <a:xfrm>
              <a:off x="3903" y="3057"/>
              <a:ext cx="307" cy="1"/>
            </a:xfrm>
            <a:custGeom>
              <a:avLst/>
              <a:gdLst>
                <a:gd name="T0" fmla="*/ 0 w 2766"/>
                <a:gd name="T1" fmla="*/ 0 h 6"/>
                <a:gd name="T2" fmla="*/ 2766 w 2766"/>
                <a:gd name="T3" fmla="*/ 0 h 6"/>
                <a:gd name="T4" fmla="*/ 2753 w 2766"/>
                <a:gd name="T5" fmla="*/ 6 h 6"/>
                <a:gd name="T6" fmla="*/ 0 w 276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66" h="6">
                  <a:moveTo>
                    <a:pt x="0" y="0"/>
                  </a:moveTo>
                  <a:lnTo>
                    <a:pt x="2766" y="0"/>
                  </a:lnTo>
                  <a:lnTo>
                    <a:pt x="2753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8" name="Freeform 1558"/>
            <p:cNvSpPr>
              <a:spLocks/>
            </p:cNvSpPr>
            <p:nvPr/>
          </p:nvSpPr>
          <p:spPr bwMode="auto">
            <a:xfrm>
              <a:off x="4315" y="3057"/>
              <a:ext cx="85" cy="1"/>
            </a:xfrm>
            <a:custGeom>
              <a:avLst/>
              <a:gdLst>
                <a:gd name="T0" fmla="*/ 0 w 767"/>
                <a:gd name="T1" fmla="*/ 0 h 6"/>
                <a:gd name="T2" fmla="*/ 25 w 767"/>
                <a:gd name="T3" fmla="*/ 6 h 6"/>
                <a:gd name="T4" fmla="*/ 767 w 767"/>
                <a:gd name="T5" fmla="*/ 6 h 6"/>
                <a:gd name="T6" fmla="*/ 0 w 767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" h="6">
                  <a:moveTo>
                    <a:pt x="0" y="0"/>
                  </a:moveTo>
                  <a:lnTo>
                    <a:pt x="25" y="6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99" name="Freeform 1559"/>
            <p:cNvSpPr>
              <a:spLocks/>
            </p:cNvSpPr>
            <p:nvPr/>
          </p:nvSpPr>
          <p:spPr bwMode="auto">
            <a:xfrm>
              <a:off x="4315" y="3057"/>
              <a:ext cx="85" cy="1"/>
            </a:xfrm>
            <a:custGeom>
              <a:avLst/>
              <a:gdLst>
                <a:gd name="T0" fmla="*/ 0 w 767"/>
                <a:gd name="T1" fmla="*/ 0 h 6"/>
                <a:gd name="T2" fmla="*/ 25 w 767"/>
                <a:gd name="T3" fmla="*/ 6 h 6"/>
                <a:gd name="T4" fmla="*/ 767 w 767"/>
                <a:gd name="T5" fmla="*/ 6 h 6"/>
                <a:gd name="T6" fmla="*/ 0 w 767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" h="6">
                  <a:moveTo>
                    <a:pt x="0" y="0"/>
                  </a:moveTo>
                  <a:lnTo>
                    <a:pt x="25" y="6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0" name="Freeform 1560"/>
            <p:cNvSpPr>
              <a:spLocks/>
            </p:cNvSpPr>
            <p:nvPr/>
          </p:nvSpPr>
          <p:spPr bwMode="auto">
            <a:xfrm>
              <a:off x="4315" y="3057"/>
              <a:ext cx="88" cy="1"/>
            </a:xfrm>
            <a:custGeom>
              <a:avLst/>
              <a:gdLst>
                <a:gd name="T0" fmla="*/ 0 w 798"/>
                <a:gd name="T1" fmla="*/ 0 h 6"/>
                <a:gd name="T2" fmla="*/ 798 w 798"/>
                <a:gd name="T3" fmla="*/ 0 h 6"/>
                <a:gd name="T4" fmla="*/ 767 w 798"/>
                <a:gd name="T5" fmla="*/ 6 h 6"/>
                <a:gd name="T6" fmla="*/ 0 w 7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6">
                  <a:moveTo>
                    <a:pt x="0" y="0"/>
                  </a:moveTo>
                  <a:lnTo>
                    <a:pt x="798" y="0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1" name="Freeform 1561"/>
            <p:cNvSpPr>
              <a:spLocks/>
            </p:cNvSpPr>
            <p:nvPr/>
          </p:nvSpPr>
          <p:spPr bwMode="auto">
            <a:xfrm>
              <a:off x="4315" y="3057"/>
              <a:ext cx="88" cy="1"/>
            </a:xfrm>
            <a:custGeom>
              <a:avLst/>
              <a:gdLst>
                <a:gd name="T0" fmla="*/ 0 w 798"/>
                <a:gd name="T1" fmla="*/ 0 h 6"/>
                <a:gd name="T2" fmla="*/ 798 w 798"/>
                <a:gd name="T3" fmla="*/ 0 h 6"/>
                <a:gd name="T4" fmla="*/ 767 w 798"/>
                <a:gd name="T5" fmla="*/ 6 h 6"/>
                <a:gd name="T6" fmla="*/ 0 w 7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6">
                  <a:moveTo>
                    <a:pt x="0" y="0"/>
                  </a:moveTo>
                  <a:lnTo>
                    <a:pt x="798" y="0"/>
                  </a:lnTo>
                  <a:lnTo>
                    <a:pt x="767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2" name="Freeform 1562"/>
            <p:cNvSpPr>
              <a:spLocks/>
            </p:cNvSpPr>
            <p:nvPr/>
          </p:nvSpPr>
          <p:spPr bwMode="auto">
            <a:xfrm>
              <a:off x="4403" y="3057"/>
              <a:ext cx="133" cy="1"/>
            </a:xfrm>
            <a:custGeom>
              <a:avLst/>
              <a:gdLst>
                <a:gd name="T0" fmla="*/ 0 w 1198"/>
                <a:gd name="T1" fmla="*/ 0 h 6"/>
                <a:gd name="T2" fmla="*/ 13 w 1198"/>
                <a:gd name="T3" fmla="*/ 6 h 6"/>
                <a:gd name="T4" fmla="*/ 1198 w 1198"/>
                <a:gd name="T5" fmla="*/ 6 h 6"/>
                <a:gd name="T6" fmla="*/ 0 w 11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6">
                  <a:moveTo>
                    <a:pt x="0" y="0"/>
                  </a:moveTo>
                  <a:lnTo>
                    <a:pt x="13" y="6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3" name="Freeform 1563"/>
            <p:cNvSpPr>
              <a:spLocks/>
            </p:cNvSpPr>
            <p:nvPr/>
          </p:nvSpPr>
          <p:spPr bwMode="auto">
            <a:xfrm>
              <a:off x="4403" y="3057"/>
              <a:ext cx="133" cy="1"/>
            </a:xfrm>
            <a:custGeom>
              <a:avLst/>
              <a:gdLst>
                <a:gd name="T0" fmla="*/ 0 w 1198"/>
                <a:gd name="T1" fmla="*/ 0 h 6"/>
                <a:gd name="T2" fmla="*/ 13 w 1198"/>
                <a:gd name="T3" fmla="*/ 6 h 6"/>
                <a:gd name="T4" fmla="*/ 1198 w 1198"/>
                <a:gd name="T5" fmla="*/ 6 h 6"/>
                <a:gd name="T6" fmla="*/ 0 w 119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6">
                  <a:moveTo>
                    <a:pt x="0" y="0"/>
                  </a:moveTo>
                  <a:lnTo>
                    <a:pt x="13" y="6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4" name="Freeform 1564"/>
            <p:cNvSpPr>
              <a:spLocks/>
            </p:cNvSpPr>
            <p:nvPr/>
          </p:nvSpPr>
          <p:spPr bwMode="auto">
            <a:xfrm>
              <a:off x="4403" y="3057"/>
              <a:ext cx="135" cy="1"/>
            </a:xfrm>
            <a:custGeom>
              <a:avLst/>
              <a:gdLst>
                <a:gd name="T0" fmla="*/ 0 w 1209"/>
                <a:gd name="T1" fmla="*/ 0 h 6"/>
                <a:gd name="T2" fmla="*/ 1209 w 1209"/>
                <a:gd name="T3" fmla="*/ 0 h 6"/>
                <a:gd name="T4" fmla="*/ 1198 w 1209"/>
                <a:gd name="T5" fmla="*/ 6 h 6"/>
                <a:gd name="T6" fmla="*/ 0 w 1209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6">
                  <a:moveTo>
                    <a:pt x="0" y="0"/>
                  </a:moveTo>
                  <a:lnTo>
                    <a:pt x="1209" y="0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5" name="Freeform 1565"/>
            <p:cNvSpPr>
              <a:spLocks/>
            </p:cNvSpPr>
            <p:nvPr/>
          </p:nvSpPr>
          <p:spPr bwMode="auto">
            <a:xfrm>
              <a:off x="4403" y="3057"/>
              <a:ext cx="135" cy="1"/>
            </a:xfrm>
            <a:custGeom>
              <a:avLst/>
              <a:gdLst>
                <a:gd name="T0" fmla="*/ 0 w 1209"/>
                <a:gd name="T1" fmla="*/ 0 h 6"/>
                <a:gd name="T2" fmla="*/ 1209 w 1209"/>
                <a:gd name="T3" fmla="*/ 0 h 6"/>
                <a:gd name="T4" fmla="*/ 1198 w 1209"/>
                <a:gd name="T5" fmla="*/ 6 h 6"/>
                <a:gd name="T6" fmla="*/ 0 w 1209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9" h="6">
                  <a:moveTo>
                    <a:pt x="0" y="0"/>
                  </a:moveTo>
                  <a:lnTo>
                    <a:pt x="1209" y="0"/>
                  </a:lnTo>
                  <a:lnTo>
                    <a:pt x="1198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6" name="Freeform 1566"/>
            <p:cNvSpPr>
              <a:spLocks/>
            </p:cNvSpPr>
            <p:nvPr/>
          </p:nvSpPr>
          <p:spPr bwMode="auto">
            <a:xfrm>
              <a:off x="3904" y="3058"/>
              <a:ext cx="300" cy="2"/>
            </a:xfrm>
            <a:custGeom>
              <a:avLst/>
              <a:gdLst>
                <a:gd name="T0" fmla="*/ 0 w 2700"/>
                <a:gd name="T1" fmla="*/ 0 h 17"/>
                <a:gd name="T2" fmla="*/ 24 w 2700"/>
                <a:gd name="T3" fmla="*/ 17 h 17"/>
                <a:gd name="T4" fmla="*/ 2700 w 2700"/>
                <a:gd name="T5" fmla="*/ 17 h 17"/>
                <a:gd name="T6" fmla="*/ 0 w 270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17">
                  <a:moveTo>
                    <a:pt x="0" y="0"/>
                  </a:moveTo>
                  <a:lnTo>
                    <a:pt x="24" y="17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7" name="Freeform 1567"/>
            <p:cNvSpPr>
              <a:spLocks/>
            </p:cNvSpPr>
            <p:nvPr/>
          </p:nvSpPr>
          <p:spPr bwMode="auto">
            <a:xfrm>
              <a:off x="3904" y="3058"/>
              <a:ext cx="300" cy="2"/>
            </a:xfrm>
            <a:custGeom>
              <a:avLst/>
              <a:gdLst>
                <a:gd name="T0" fmla="*/ 0 w 2700"/>
                <a:gd name="T1" fmla="*/ 0 h 17"/>
                <a:gd name="T2" fmla="*/ 24 w 2700"/>
                <a:gd name="T3" fmla="*/ 17 h 17"/>
                <a:gd name="T4" fmla="*/ 2700 w 2700"/>
                <a:gd name="T5" fmla="*/ 17 h 17"/>
                <a:gd name="T6" fmla="*/ 0 w 2700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0" h="17">
                  <a:moveTo>
                    <a:pt x="0" y="0"/>
                  </a:moveTo>
                  <a:lnTo>
                    <a:pt x="24" y="17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8" name="Freeform 1568"/>
            <p:cNvSpPr>
              <a:spLocks/>
            </p:cNvSpPr>
            <p:nvPr/>
          </p:nvSpPr>
          <p:spPr bwMode="auto">
            <a:xfrm>
              <a:off x="3904" y="3058"/>
              <a:ext cx="305" cy="2"/>
            </a:xfrm>
            <a:custGeom>
              <a:avLst/>
              <a:gdLst>
                <a:gd name="T0" fmla="*/ 0 w 2745"/>
                <a:gd name="T1" fmla="*/ 0 h 17"/>
                <a:gd name="T2" fmla="*/ 2745 w 2745"/>
                <a:gd name="T3" fmla="*/ 0 h 17"/>
                <a:gd name="T4" fmla="*/ 2700 w 2745"/>
                <a:gd name="T5" fmla="*/ 17 h 17"/>
                <a:gd name="T6" fmla="*/ 0 w 274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5" h="17">
                  <a:moveTo>
                    <a:pt x="0" y="0"/>
                  </a:moveTo>
                  <a:lnTo>
                    <a:pt x="2745" y="0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09" name="Freeform 1569"/>
            <p:cNvSpPr>
              <a:spLocks/>
            </p:cNvSpPr>
            <p:nvPr/>
          </p:nvSpPr>
          <p:spPr bwMode="auto">
            <a:xfrm>
              <a:off x="3904" y="3058"/>
              <a:ext cx="305" cy="2"/>
            </a:xfrm>
            <a:custGeom>
              <a:avLst/>
              <a:gdLst>
                <a:gd name="T0" fmla="*/ 0 w 2745"/>
                <a:gd name="T1" fmla="*/ 0 h 17"/>
                <a:gd name="T2" fmla="*/ 2745 w 2745"/>
                <a:gd name="T3" fmla="*/ 0 h 17"/>
                <a:gd name="T4" fmla="*/ 2700 w 2745"/>
                <a:gd name="T5" fmla="*/ 17 h 17"/>
                <a:gd name="T6" fmla="*/ 0 w 274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45" h="17">
                  <a:moveTo>
                    <a:pt x="0" y="0"/>
                  </a:moveTo>
                  <a:lnTo>
                    <a:pt x="2745" y="0"/>
                  </a:lnTo>
                  <a:lnTo>
                    <a:pt x="2700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0" name="Freeform 1570"/>
            <p:cNvSpPr>
              <a:spLocks/>
            </p:cNvSpPr>
            <p:nvPr/>
          </p:nvSpPr>
          <p:spPr bwMode="auto">
            <a:xfrm>
              <a:off x="4317" y="3058"/>
              <a:ext cx="74" cy="2"/>
            </a:xfrm>
            <a:custGeom>
              <a:avLst/>
              <a:gdLst>
                <a:gd name="T0" fmla="*/ 0 w 661"/>
                <a:gd name="T1" fmla="*/ 0 h 17"/>
                <a:gd name="T2" fmla="*/ 65 w 661"/>
                <a:gd name="T3" fmla="*/ 17 h 17"/>
                <a:gd name="T4" fmla="*/ 661 w 661"/>
                <a:gd name="T5" fmla="*/ 17 h 17"/>
                <a:gd name="T6" fmla="*/ 0 w 661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" h="17">
                  <a:moveTo>
                    <a:pt x="0" y="0"/>
                  </a:moveTo>
                  <a:lnTo>
                    <a:pt x="65" y="17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1" name="Freeform 1571"/>
            <p:cNvSpPr>
              <a:spLocks/>
            </p:cNvSpPr>
            <p:nvPr/>
          </p:nvSpPr>
          <p:spPr bwMode="auto">
            <a:xfrm>
              <a:off x="4317" y="3058"/>
              <a:ext cx="74" cy="2"/>
            </a:xfrm>
            <a:custGeom>
              <a:avLst/>
              <a:gdLst>
                <a:gd name="T0" fmla="*/ 0 w 661"/>
                <a:gd name="T1" fmla="*/ 0 h 17"/>
                <a:gd name="T2" fmla="*/ 65 w 661"/>
                <a:gd name="T3" fmla="*/ 17 h 17"/>
                <a:gd name="T4" fmla="*/ 661 w 661"/>
                <a:gd name="T5" fmla="*/ 17 h 17"/>
                <a:gd name="T6" fmla="*/ 0 w 661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1" h="17">
                  <a:moveTo>
                    <a:pt x="0" y="0"/>
                  </a:moveTo>
                  <a:lnTo>
                    <a:pt x="65" y="17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2" name="Freeform 1572"/>
            <p:cNvSpPr>
              <a:spLocks/>
            </p:cNvSpPr>
            <p:nvPr/>
          </p:nvSpPr>
          <p:spPr bwMode="auto">
            <a:xfrm>
              <a:off x="4317" y="3058"/>
              <a:ext cx="83" cy="2"/>
            </a:xfrm>
            <a:custGeom>
              <a:avLst/>
              <a:gdLst>
                <a:gd name="T0" fmla="*/ 0 w 742"/>
                <a:gd name="T1" fmla="*/ 0 h 17"/>
                <a:gd name="T2" fmla="*/ 742 w 742"/>
                <a:gd name="T3" fmla="*/ 0 h 17"/>
                <a:gd name="T4" fmla="*/ 661 w 742"/>
                <a:gd name="T5" fmla="*/ 17 h 17"/>
                <a:gd name="T6" fmla="*/ 0 w 74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2" h="17">
                  <a:moveTo>
                    <a:pt x="0" y="0"/>
                  </a:moveTo>
                  <a:lnTo>
                    <a:pt x="742" y="0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3" name="Freeform 1573"/>
            <p:cNvSpPr>
              <a:spLocks/>
            </p:cNvSpPr>
            <p:nvPr/>
          </p:nvSpPr>
          <p:spPr bwMode="auto">
            <a:xfrm>
              <a:off x="4317" y="3058"/>
              <a:ext cx="83" cy="2"/>
            </a:xfrm>
            <a:custGeom>
              <a:avLst/>
              <a:gdLst>
                <a:gd name="T0" fmla="*/ 0 w 742"/>
                <a:gd name="T1" fmla="*/ 0 h 17"/>
                <a:gd name="T2" fmla="*/ 742 w 742"/>
                <a:gd name="T3" fmla="*/ 0 h 17"/>
                <a:gd name="T4" fmla="*/ 661 w 742"/>
                <a:gd name="T5" fmla="*/ 17 h 17"/>
                <a:gd name="T6" fmla="*/ 0 w 742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2" h="17">
                  <a:moveTo>
                    <a:pt x="0" y="0"/>
                  </a:moveTo>
                  <a:lnTo>
                    <a:pt x="742" y="0"/>
                  </a:lnTo>
                  <a:lnTo>
                    <a:pt x="661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4" name="Freeform 1574"/>
            <p:cNvSpPr>
              <a:spLocks/>
            </p:cNvSpPr>
            <p:nvPr/>
          </p:nvSpPr>
          <p:spPr bwMode="auto">
            <a:xfrm>
              <a:off x="4405" y="3058"/>
              <a:ext cx="129" cy="2"/>
            </a:xfrm>
            <a:custGeom>
              <a:avLst/>
              <a:gdLst>
                <a:gd name="T0" fmla="*/ 0 w 1159"/>
                <a:gd name="T1" fmla="*/ 0 h 17"/>
                <a:gd name="T2" fmla="*/ 32 w 1159"/>
                <a:gd name="T3" fmla="*/ 17 h 17"/>
                <a:gd name="T4" fmla="*/ 1159 w 1159"/>
                <a:gd name="T5" fmla="*/ 17 h 17"/>
                <a:gd name="T6" fmla="*/ 0 w 1159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9" h="17">
                  <a:moveTo>
                    <a:pt x="0" y="0"/>
                  </a:moveTo>
                  <a:lnTo>
                    <a:pt x="32" y="17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5" name="Freeform 1575"/>
            <p:cNvSpPr>
              <a:spLocks/>
            </p:cNvSpPr>
            <p:nvPr/>
          </p:nvSpPr>
          <p:spPr bwMode="auto">
            <a:xfrm>
              <a:off x="4405" y="3058"/>
              <a:ext cx="129" cy="2"/>
            </a:xfrm>
            <a:custGeom>
              <a:avLst/>
              <a:gdLst>
                <a:gd name="T0" fmla="*/ 0 w 1159"/>
                <a:gd name="T1" fmla="*/ 0 h 17"/>
                <a:gd name="T2" fmla="*/ 32 w 1159"/>
                <a:gd name="T3" fmla="*/ 17 h 17"/>
                <a:gd name="T4" fmla="*/ 1159 w 1159"/>
                <a:gd name="T5" fmla="*/ 17 h 17"/>
                <a:gd name="T6" fmla="*/ 0 w 1159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9" h="17">
                  <a:moveTo>
                    <a:pt x="0" y="0"/>
                  </a:moveTo>
                  <a:lnTo>
                    <a:pt x="32" y="17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6" name="Freeform 1576"/>
            <p:cNvSpPr>
              <a:spLocks/>
            </p:cNvSpPr>
            <p:nvPr/>
          </p:nvSpPr>
          <p:spPr bwMode="auto">
            <a:xfrm>
              <a:off x="4405" y="3058"/>
              <a:ext cx="131" cy="2"/>
            </a:xfrm>
            <a:custGeom>
              <a:avLst/>
              <a:gdLst>
                <a:gd name="T0" fmla="*/ 0 w 1185"/>
                <a:gd name="T1" fmla="*/ 0 h 17"/>
                <a:gd name="T2" fmla="*/ 1185 w 1185"/>
                <a:gd name="T3" fmla="*/ 0 h 17"/>
                <a:gd name="T4" fmla="*/ 1159 w 1185"/>
                <a:gd name="T5" fmla="*/ 17 h 17"/>
                <a:gd name="T6" fmla="*/ 0 w 118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5" h="17">
                  <a:moveTo>
                    <a:pt x="0" y="0"/>
                  </a:moveTo>
                  <a:lnTo>
                    <a:pt x="1185" y="0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7" name="Freeform 1577"/>
            <p:cNvSpPr>
              <a:spLocks/>
            </p:cNvSpPr>
            <p:nvPr/>
          </p:nvSpPr>
          <p:spPr bwMode="auto">
            <a:xfrm>
              <a:off x="4405" y="3058"/>
              <a:ext cx="131" cy="2"/>
            </a:xfrm>
            <a:custGeom>
              <a:avLst/>
              <a:gdLst>
                <a:gd name="T0" fmla="*/ 0 w 1185"/>
                <a:gd name="T1" fmla="*/ 0 h 17"/>
                <a:gd name="T2" fmla="*/ 1185 w 1185"/>
                <a:gd name="T3" fmla="*/ 0 h 17"/>
                <a:gd name="T4" fmla="*/ 1159 w 1185"/>
                <a:gd name="T5" fmla="*/ 17 h 17"/>
                <a:gd name="T6" fmla="*/ 0 w 1185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5" h="17">
                  <a:moveTo>
                    <a:pt x="0" y="0"/>
                  </a:moveTo>
                  <a:lnTo>
                    <a:pt x="1185" y="0"/>
                  </a:lnTo>
                  <a:lnTo>
                    <a:pt x="1159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8" name="Freeform 1578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w 2676"/>
                <a:gd name="T2" fmla="*/ 2676 w 2676"/>
                <a:gd name="T3" fmla="*/ 0 w 267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76">
                  <a:moveTo>
                    <a:pt x="0" y="0"/>
                  </a:moveTo>
                  <a:lnTo>
                    <a:pt x="0" y="0"/>
                  </a:lnTo>
                  <a:lnTo>
                    <a:pt x="26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19" name="Freeform 1579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w 2676"/>
                <a:gd name="T2" fmla="*/ 2676 w 2676"/>
                <a:gd name="T3" fmla="*/ 0 w 267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76">
                  <a:moveTo>
                    <a:pt x="0" y="0"/>
                  </a:moveTo>
                  <a:lnTo>
                    <a:pt x="0" y="0"/>
                  </a:lnTo>
                  <a:lnTo>
                    <a:pt x="267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0" name="Rectangle 1580"/>
            <p:cNvSpPr>
              <a:spLocks noChangeArrowheads="1"/>
            </p:cNvSpPr>
            <p:nvPr/>
          </p:nvSpPr>
          <p:spPr bwMode="auto">
            <a:xfrm>
              <a:off x="3906" y="3060"/>
              <a:ext cx="298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1" name="Rectangle 1581"/>
            <p:cNvSpPr>
              <a:spLocks noChangeArrowheads="1"/>
            </p:cNvSpPr>
            <p:nvPr/>
          </p:nvSpPr>
          <p:spPr bwMode="auto">
            <a:xfrm>
              <a:off x="3906" y="3060"/>
              <a:ext cx="298" cy="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2" name="Freeform 1582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w 596"/>
                <a:gd name="T2" fmla="*/ 596 w 596"/>
                <a:gd name="T3" fmla="*/ 0 w 5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96">
                  <a:moveTo>
                    <a:pt x="0" y="0"/>
                  </a:moveTo>
                  <a:lnTo>
                    <a:pt x="0" y="0"/>
                  </a:lnTo>
                  <a:lnTo>
                    <a:pt x="5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3" name="Freeform 1583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w 596"/>
                <a:gd name="T2" fmla="*/ 596 w 596"/>
                <a:gd name="T3" fmla="*/ 0 w 5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96">
                  <a:moveTo>
                    <a:pt x="0" y="0"/>
                  </a:moveTo>
                  <a:lnTo>
                    <a:pt x="0" y="0"/>
                  </a:lnTo>
                  <a:lnTo>
                    <a:pt x="59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4" name="Rectangle 1584"/>
            <p:cNvSpPr>
              <a:spLocks noChangeArrowheads="1"/>
            </p:cNvSpPr>
            <p:nvPr/>
          </p:nvSpPr>
          <p:spPr bwMode="auto">
            <a:xfrm>
              <a:off x="4325" y="3060"/>
              <a:ext cx="6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5" name="Rectangle 1585"/>
            <p:cNvSpPr>
              <a:spLocks noChangeArrowheads="1"/>
            </p:cNvSpPr>
            <p:nvPr/>
          </p:nvSpPr>
          <p:spPr bwMode="auto">
            <a:xfrm>
              <a:off x="4325" y="3060"/>
              <a:ext cx="66" cy="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6" name="Freeform 1586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w 1127"/>
                <a:gd name="T2" fmla="*/ 1127 w 1127"/>
                <a:gd name="T3" fmla="*/ 0 w 112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27">
                  <a:moveTo>
                    <a:pt x="0" y="0"/>
                  </a:moveTo>
                  <a:lnTo>
                    <a:pt x="0" y="0"/>
                  </a:lnTo>
                  <a:lnTo>
                    <a:pt x="11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7" name="Freeform 1587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w 1127"/>
                <a:gd name="T2" fmla="*/ 1127 w 1127"/>
                <a:gd name="T3" fmla="*/ 0 w 112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27">
                  <a:moveTo>
                    <a:pt x="0" y="0"/>
                  </a:moveTo>
                  <a:lnTo>
                    <a:pt x="0" y="0"/>
                  </a:lnTo>
                  <a:lnTo>
                    <a:pt x="112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8" name="Rectangle 1588"/>
            <p:cNvSpPr>
              <a:spLocks noChangeArrowheads="1"/>
            </p:cNvSpPr>
            <p:nvPr/>
          </p:nvSpPr>
          <p:spPr bwMode="auto">
            <a:xfrm>
              <a:off x="4408" y="3060"/>
              <a:ext cx="126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29" name="Rectangle 1589"/>
            <p:cNvSpPr>
              <a:spLocks noChangeArrowheads="1"/>
            </p:cNvSpPr>
            <p:nvPr/>
          </p:nvSpPr>
          <p:spPr bwMode="auto">
            <a:xfrm>
              <a:off x="4408" y="3060"/>
              <a:ext cx="126" cy="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0" name="Freeform 1590"/>
            <p:cNvSpPr>
              <a:spLocks/>
            </p:cNvSpPr>
            <p:nvPr/>
          </p:nvSpPr>
          <p:spPr bwMode="auto">
            <a:xfrm>
              <a:off x="3906" y="3060"/>
              <a:ext cx="294" cy="1"/>
            </a:xfrm>
            <a:custGeom>
              <a:avLst/>
              <a:gdLst>
                <a:gd name="T0" fmla="*/ 0 w 2642"/>
                <a:gd name="T1" fmla="*/ 0 h 13"/>
                <a:gd name="T2" fmla="*/ 19 w 2642"/>
                <a:gd name="T3" fmla="*/ 13 h 13"/>
                <a:gd name="T4" fmla="*/ 2642 w 2642"/>
                <a:gd name="T5" fmla="*/ 13 h 13"/>
                <a:gd name="T6" fmla="*/ 0 w 2642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2" h="13">
                  <a:moveTo>
                    <a:pt x="0" y="0"/>
                  </a:moveTo>
                  <a:lnTo>
                    <a:pt x="19" y="13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1" name="Freeform 1591"/>
            <p:cNvSpPr>
              <a:spLocks/>
            </p:cNvSpPr>
            <p:nvPr/>
          </p:nvSpPr>
          <p:spPr bwMode="auto">
            <a:xfrm>
              <a:off x="3906" y="3060"/>
              <a:ext cx="294" cy="1"/>
            </a:xfrm>
            <a:custGeom>
              <a:avLst/>
              <a:gdLst>
                <a:gd name="T0" fmla="*/ 0 w 2642"/>
                <a:gd name="T1" fmla="*/ 0 h 13"/>
                <a:gd name="T2" fmla="*/ 19 w 2642"/>
                <a:gd name="T3" fmla="*/ 13 h 13"/>
                <a:gd name="T4" fmla="*/ 2642 w 2642"/>
                <a:gd name="T5" fmla="*/ 13 h 13"/>
                <a:gd name="T6" fmla="*/ 0 w 2642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2" h="13">
                  <a:moveTo>
                    <a:pt x="0" y="0"/>
                  </a:moveTo>
                  <a:lnTo>
                    <a:pt x="19" y="13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2" name="Freeform 1592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h 13"/>
                <a:gd name="T2" fmla="*/ 2676 w 2676"/>
                <a:gd name="T3" fmla="*/ 0 h 13"/>
                <a:gd name="T4" fmla="*/ 2642 w 2676"/>
                <a:gd name="T5" fmla="*/ 13 h 13"/>
                <a:gd name="T6" fmla="*/ 0 w 267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6" h="13">
                  <a:moveTo>
                    <a:pt x="0" y="0"/>
                  </a:moveTo>
                  <a:lnTo>
                    <a:pt x="2676" y="0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3" name="Freeform 1593"/>
            <p:cNvSpPr>
              <a:spLocks/>
            </p:cNvSpPr>
            <p:nvPr/>
          </p:nvSpPr>
          <p:spPr bwMode="auto">
            <a:xfrm>
              <a:off x="3906" y="3060"/>
              <a:ext cx="298" cy="1"/>
            </a:xfrm>
            <a:custGeom>
              <a:avLst/>
              <a:gdLst>
                <a:gd name="T0" fmla="*/ 0 w 2676"/>
                <a:gd name="T1" fmla="*/ 0 h 13"/>
                <a:gd name="T2" fmla="*/ 2676 w 2676"/>
                <a:gd name="T3" fmla="*/ 0 h 13"/>
                <a:gd name="T4" fmla="*/ 2642 w 2676"/>
                <a:gd name="T5" fmla="*/ 13 h 13"/>
                <a:gd name="T6" fmla="*/ 0 w 267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76" h="13">
                  <a:moveTo>
                    <a:pt x="0" y="0"/>
                  </a:moveTo>
                  <a:lnTo>
                    <a:pt x="2676" y="0"/>
                  </a:lnTo>
                  <a:lnTo>
                    <a:pt x="2642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4" name="Freeform 1594"/>
            <p:cNvSpPr>
              <a:spLocks/>
            </p:cNvSpPr>
            <p:nvPr/>
          </p:nvSpPr>
          <p:spPr bwMode="auto">
            <a:xfrm>
              <a:off x="4325" y="3060"/>
              <a:ext cx="59" cy="1"/>
            </a:xfrm>
            <a:custGeom>
              <a:avLst/>
              <a:gdLst>
                <a:gd name="T0" fmla="*/ 0 w 533"/>
                <a:gd name="T1" fmla="*/ 0 h 13"/>
                <a:gd name="T2" fmla="*/ 93 w 533"/>
                <a:gd name="T3" fmla="*/ 13 h 13"/>
                <a:gd name="T4" fmla="*/ 533 w 533"/>
                <a:gd name="T5" fmla="*/ 13 h 13"/>
                <a:gd name="T6" fmla="*/ 0 w 53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3" h="13">
                  <a:moveTo>
                    <a:pt x="0" y="0"/>
                  </a:moveTo>
                  <a:lnTo>
                    <a:pt x="93" y="13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5" name="Freeform 1595"/>
            <p:cNvSpPr>
              <a:spLocks/>
            </p:cNvSpPr>
            <p:nvPr/>
          </p:nvSpPr>
          <p:spPr bwMode="auto">
            <a:xfrm>
              <a:off x="4325" y="3060"/>
              <a:ext cx="59" cy="1"/>
            </a:xfrm>
            <a:custGeom>
              <a:avLst/>
              <a:gdLst>
                <a:gd name="T0" fmla="*/ 0 w 533"/>
                <a:gd name="T1" fmla="*/ 0 h 13"/>
                <a:gd name="T2" fmla="*/ 93 w 533"/>
                <a:gd name="T3" fmla="*/ 13 h 13"/>
                <a:gd name="T4" fmla="*/ 533 w 533"/>
                <a:gd name="T5" fmla="*/ 13 h 13"/>
                <a:gd name="T6" fmla="*/ 0 w 53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3" h="13">
                  <a:moveTo>
                    <a:pt x="0" y="0"/>
                  </a:moveTo>
                  <a:lnTo>
                    <a:pt x="93" y="13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6" name="Freeform 1596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h 13"/>
                <a:gd name="T2" fmla="*/ 596 w 596"/>
                <a:gd name="T3" fmla="*/ 0 h 13"/>
                <a:gd name="T4" fmla="*/ 533 w 596"/>
                <a:gd name="T5" fmla="*/ 13 h 13"/>
                <a:gd name="T6" fmla="*/ 0 w 59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6" h="13">
                  <a:moveTo>
                    <a:pt x="0" y="0"/>
                  </a:moveTo>
                  <a:lnTo>
                    <a:pt x="596" y="0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7" name="Freeform 1597"/>
            <p:cNvSpPr>
              <a:spLocks/>
            </p:cNvSpPr>
            <p:nvPr/>
          </p:nvSpPr>
          <p:spPr bwMode="auto">
            <a:xfrm>
              <a:off x="4325" y="3060"/>
              <a:ext cx="66" cy="1"/>
            </a:xfrm>
            <a:custGeom>
              <a:avLst/>
              <a:gdLst>
                <a:gd name="T0" fmla="*/ 0 w 596"/>
                <a:gd name="T1" fmla="*/ 0 h 13"/>
                <a:gd name="T2" fmla="*/ 596 w 596"/>
                <a:gd name="T3" fmla="*/ 0 h 13"/>
                <a:gd name="T4" fmla="*/ 533 w 596"/>
                <a:gd name="T5" fmla="*/ 13 h 13"/>
                <a:gd name="T6" fmla="*/ 0 w 59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6" h="13">
                  <a:moveTo>
                    <a:pt x="0" y="0"/>
                  </a:moveTo>
                  <a:lnTo>
                    <a:pt x="596" y="0"/>
                  </a:lnTo>
                  <a:lnTo>
                    <a:pt x="53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8" name="Freeform 1598"/>
            <p:cNvSpPr>
              <a:spLocks/>
            </p:cNvSpPr>
            <p:nvPr/>
          </p:nvSpPr>
          <p:spPr bwMode="auto">
            <a:xfrm>
              <a:off x="4408" y="3060"/>
              <a:ext cx="122" cy="1"/>
            </a:xfrm>
            <a:custGeom>
              <a:avLst/>
              <a:gdLst>
                <a:gd name="T0" fmla="*/ 0 w 1097"/>
                <a:gd name="T1" fmla="*/ 0 h 13"/>
                <a:gd name="T2" fmla="*/ 26 w 1097"/>
                <a:gd name="T3" fmla="*/ 13 h 13"/>
                <a:gd name="T4" fmla="*/ 1097 w 1097"/>
                <a:gd name="T5" fmla="*/ 13 h 13"/>
                <a:gd name="T6" fmla="*/ 0 w 109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13">
                  <a:moveTo>
                    <a:pt x="0" y="0"/>
                  </a:moveTo>
                  <a:lnTo>
                    <a:pt x="26" y="13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39" name="Freeform 1599"/>
            <p:cNvSpPr>
              <a:spLocks/>
            </p:cNvSpPr>
            <p:nvPr/>
          </p:nvSpPr>
          <p:spPr bwMode="auto">
            <a:xfrm>
              <a:off x="4408" y="3060"/>
              <a:ext cx="122" cy="1"/>
            </a:xfrm>
            <a:custGeom>
              <a:avLst/>
              <a:gdLst>
                <a:gd name="T0" fmla="*/ 0 w 1097"/>
                <a:gd name="T1" fmla="*/ 0 h 13"/>
                <a:gd name="T2" fmla="*/ 26 w 1097"/>
                <a:gd name="T3" fmla="*/ 13 h 13"/>
                <a:gd name="T4" fmla="*/ 1097 w 1097"/>
                <a:gd name="T5" fmla="*/ 13 h 13"/>
                <a:gd name="T6" fmla="*/ 0 w 109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13">
                  <a:moveTo>
                    <a:pt x="0" y="0"/>
                  </a:moveTo>
                  <a:lnTo>
                    <a:pt x="26" y="13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0" name="Freeform 1600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h 13"/>
                <a:gd name="T2" fmla="*/ 1127 w 1127"/>
                <a:gd name="T3" fmla="*/ 0 h 13"/>
                <a:gd name="T4" fmla="*/ 1097 w 1127"/>
                <a:gd name="T5" fmla="*/ 13 h 13"/>
                <a:gd name="T6" fmla="*/ 0 w 112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7" h="13">
                  <a:moveTo>
                    <a:pt x="0" y="0"/>
                  </a:moveTo>
                  <a:lnTo>
                    <a:pt x="1127" y="0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1" name="Freeform 1601"/>
            <p:cNvSpPr>
              <a:spLocks/>
            </p:cNvSpPr>
            <p:nvPr/>
          </p:nvSpPr>
          <p:spPr bwMode="auto">
            <a:xfrm>
              <a:off x="4408" y="3060"/>
              <a:ext cx="126" cy="1"/>
            </a:xfrm>
            <a:custGeom>
              <a:avLst/>
              <a:gdLst>
                <a:gd name="T0" fmla="*/ 0 w 1127"/>
                <a:gd name="T1" fmla="*/ 0 h 13"/>
                <a:gd name="T2" fmla="*/ 1127 w 1127"/>
                <a:gd name="T3" fmla="*/ 0 h 13"/>
                <a:gd name="T4" fmla="*/ 1097 w 1127"/>
                <a:gd name="T5" fmla="*/ 13 h 13"/>
                <a:gd name="T6" fmla="*/ 0 w 112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7" h="13">
                  <a:moveTo>
                    <a:pt x="0" y="0"/>
                  </a:moveTo>
                  <a:lnTo>
                    <a:pt x="1127" y="0"/>
                  </a:lnTo>
                  <a:lnTo>
                    <a:pt x="1097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2" name="Freeform 1602"/>
            <p:cNvSpPr>
              <a:spLocks/>
            </p:cNvSpPr>
            <p:nvPr/>
          </p:nvSpPr>
          <p:spPr bwMode="auto">
            <a:xfrm>
              <a:off x="3908" y="3061"/>
              <a:ext cx="288" cy="2"/>
            </a:xfrm>
            <a:custGeom>
              <a:avLst/>
              <a:gdLst>
                <a:gd name="T0" fmla="*/ 0 w 2591"/>
                <a:gd name="T1" fmla="*/ 0 h 11"/>
                <a:gd name="T2" fmla="*/ 16 w 2591"/>
                <a:gd name="T3" fmla="*/ 11 h 11"/>
                <a:gd name="T4" fmla="*/ 2591 w 2591"/>
                <a:gd name="T5" fmla="*/ 11 h 11"/>
                <a:gd name="T6" fmla="*/ 0 w 25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1" h="11">
                  <a:moveTo>
                    <a:pt x="0" y="0"/>
                  </a:moveTo>
                  <a:lnTo>
                    <a:pt x="16" y="11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3" name="Freeform 1603"/>
            <p:cNvSpPr>
              <a:spLocks/>
            </p:cNvSpPr>
            <p:nvPr/>
          </p:nvSpPr>
          <p:spPr bwMode="auto">
            <a:xfrm>
              <a:off x="3908" y="3061"/>
              <a:ext cx="288" cy="2"/>
            </a:xfrm>
            <a:custGeom>
              <a:avLst/>
              <a:gdLst>
                <a:gd name="T0" fmla="*/ 0 w 2591"/>
                <a:gd name="T1" fmla="*/ 0 h 11"/>
                <a:gd name="T2" fmla="*/ 16 w 2591"/>
                <a:gd name="T3" fmla="*/ 11 h 11"/>
                <a:gd name="T4" fmla="*/ 2591 w 2591"/>
                <a:gd name="T5" fmla="*/ 11 h 11"/>
                <a:gd name="T6" fmla="*/ 0 w 259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1" h="11">
                  <a:moveTo>
                    <a:pt x="0" y="0"/>
                  </a:moveTo>
                  <a:lnTo>
                    <a:pt x="16" y="11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4" name="Freeform 1604"/>
            <p:cNvSpPr>
              <a:spLocks/>
            </p:cNvSpPr>
            <p:nvPr/>
          </p:nvSpPr>
          <p:spPr bwMode="auto">
            <a:xfrm>
              <a:off x="3908" y="3061"/>
              <a:ext cx="292" cy="2"/>
            </a:xfrm>
            <a:custGeom>
              <a:avLst/>
              <a:gdLst>
                <a:gd name="T0" fmla="*/ 0 w 2623"/>
                <a:gd name="T1" fmla="*/ 0 h 11"/>
                <a:gd name="T2" fmla="*/ 2623 w 2623"/>
                <a:gd name="T3" fmla="*/ 0 h 11"/>
                <a:gd name="T4" fmla="*/ 2591 w 2623"/>
                <a:gd name="T5" fmla="*/ 11 h 11"/>
                <a:gd name="T6" fmla="*/ 0 w 262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3" h="11">
                  <a:moveTo>
                    <a:pt x="0" y="0"/>
                  </a:moveTo>
                  <a:lnTo>
                    <a:pt x="2623" y="0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5" name="Freeform 1605"/>
            <p:cNvSpPr>
              <a:spLocks/>
            </p:cNvSpPr>
            <p:nvPr/>
          </p:nvSpPr>
          <p:spPr bwMode="auto">
            <a:xfrm>
              <a:off x="3908" y="3061"/>
              <a:ext cx="292" cy="2"/>
            </a:xfrm>
            <a:custGeom>
              <a:avLst/>
              <a:gdLst>
                <a:gd name="T0" fmla="*/ 0 w 2623"/>
                <a:gd name="T1" fmla="*/ 0 h 11"/>
                <a:gd name="T2" fmla="*/ 2623 w 2623"/>
                <a:gd name="T3" fmla="*/ 0 h 11"/>
                <a:gd name="T4" fmla="*/ 2591 w 2623"/>
                <a:gd name="T5" fmla="*/ 11 h 11"/>
                <a:gd name="T6" fmla="*/ 0 w 2623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23" h="11">
                  <a:moveTo>
                    <a:pt x="0" y="0"/>
                  </a:moveTo>
                  <a:lnTo>
                    <a:pt x="2623" y="0"/>
                  </a:lnTo>
                  <a:lnTo>
                    <a:pt x="2591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6" name="Freeform 1606"/>
            <p:cNvSpPr>
              <a:spLocks/>
            </p:cNvSpPr>
            <p:nvPr/>
          </p:nvSpPr>
          <p:spPr bwMode="auto">
            <a:xfrm>
              <a:off x="4335" y="3061"/>
              <a:ext cx="34" cy="2"/>
            </a:xfrm>
            <a:custGeom>
              <a:avLst/>
              <a:gdLst>
                <a:gd name="T0" fmla="*/ 0 w 310"/>
                <a:gd name="T1" fmla="*/ 0 h 11"/>
                <a:gd name="T2" fmla="*/ 83 w 310"/>
                <a:gd name="T3" fmla="*/ 11 h 11"/>
                <a:gd name="T4" fmla="*/ 310 w 310"/>
                <a:gd name="T5" fmla="*/ 11 h 11"/>
                <a:gd name="T6" fmla="*/ 0 w 31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0" h="11">
                  <a:moveTo>
                    <a:pt x="0" y="0"/>
                  </a:moveTo>
                  <a:lnTo>
                    <a:pt x="83" y="11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7" name="Freeform 1607"/>
            <p:cNvSpPr>
              <a:spLocks/>
            </p:cNvSpPr>
            <p:nvPr/>
          </p:nvSpPr>
          <p:spPr bwMode="auto">
            <a:xfrm>
              <a:off x="4335" y="3061"/>
              <a:ext cx="34" cy="2"/>
            </a:xfrm>
            <a:custGeom>
              <a:avLst/>
              <a:gdLst>
                <a:gd name="T0" fmla="*/ 0 w 310"/>
                <a:gd name="T1" fmla="*/ 0 h 11"/>
                <a:gd name="T2" fmla="*/ 83 w 310"/>
                <a:gd name="T3" fmla="*/ 11 h 11"/>
                <a:gd name="T4" fmla="*/ 310 w 310"/>
                <a:gd name="T5" fmla="*/ 11 h 11"/>
                <a:gd name="T6" fmla="*/ 0 w 31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0" h="11">
                  <a:moveTo>
                    <a:pt x="0" y="0"/>
                  </a:moveTo>
                  <a:lnTo>
                    <a:pt x="83" y="11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8" name="Freeform 1608"/>
            <p:cNvSpPr>
              <a:spLocks/>
            </p:cNvSpPr>
            <p:nvPr/>
          </p:nvSpPr>
          <p:spPr bwMode="auto">
            <a:xfrm>
              <a:off x="4335" y="3061"/>
              <a:ext cx="49" cy="2"/>
            </a:xfrm>
            <a:custGeom>
              <a:avLst/>
              <a:gdLst>
                <a:gd name="T0" fmla="*/ 0 w 440"/>
                <a:gd name="T1" fmla="*/ 0 h 11"/>
                <a:gd name="T2" fmla="*/ 440 w 440"/>
                <a:gd name="T3" fmla="*/ 0 h 11"/>
                <a:gd name="T4" fmla="*/ 310 w 440"/>
                <a:gd name="T5" fmla="*/ 11 h 11"/>
                <a:gd name="T6" fmla="*/ 0 w 44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" h="11">
                  <a:moveTo>
                    <a:pt x="0" y="0"/>
                  </a:moveTo>
                  <a:lnTo>
                    <a:pt x="440" y="0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49" name="Freeform 1609"/>
            <p:cNvSpPr>
              <a:spLocks/>
            </p:cNvSpPr>
            <p:nvPr/>
          </p:nvSpPr>
          <p:spPr bwMode="auto">
            <a:xfrm>
              <a:off x="4335" y="3061"/>
              <a:ext cx="49" cy="2"/>
            </a:xfrm>
            <a:custGeom>
              <a:avLst/>
              <a:gdLst>
                <a:gd name="T0" fmla="*/ 0 w 440"/>
                <a:gd name="T1" fmla="*/ 0 h 11"/>
                <a:gd name="T2" fmla="*/ 440 w 440"/>
                <a:gd name="T3" fmla="*/ 0 h 11"/>
                <a:gd name="T4" fmla="*/ 310 w 440"/>
                <a:gd name="T5" fmla="*/ 11 h 11"/>
                <a:gd name="T6" fmla="*/ 0 w 440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0" h="11">
                  <a:moveTo>
                    <a:pt x="0" y="0"/>
                  </a:moveTo>
                  <a:lnTo>
                    <a:pt x="440" y="0"/>
                  </a:lnTo>
                  <a:lnTo>
                    <a:pt x="310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0" name="Freeform 1610"/>
            <p:cNvSpPr>
              <a:spLocks/>
            </p:cNvSpPr>
            <p:nvPr/>
          </p:nvSpPr>
          <p:spPr bwMode="auto">
            <a:xfrm>
              <a:off x="4411" y="3061"/>
              <a:ext cx="117" cy="2"/>
            </a:xfrm>
            <a:custGeom>
              <a:avLst/>
              <a:gdLst>
                <a:gd name="T0" fmla="*/ 0 w 1047"/>
                <a:gd name="T1" fmla="*/ 0 h 11"/>
                <a:gd name="T2" fmla="*/ 23 w 1047"/>
                <a:gd name="T3" fmla="*/ 11 h 11"/>
                <a:gd name="T4" fmla="*/ 1047 w 1047"/>
                <a:gd name="T5" fmla="*/ 11 h 11"/>
                <a:gd name="T6" fmla="*/ 0 w 104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7" h="11">
                  <a:moveTo>
                    <a:pt x="0" y="0"/>
                  </a:moveTo>
                  <a:lnTo>
                    <a:pt x="23" y="11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1" name="Freeform 1611"/>
            <p:cNvSpPr>
              <a:spLocks/>
            </p:cNvSpPr>
            <p:nvPr/>
          </p:nvSpPr>
          <p:spPr bwMode="auto">
            <a:xfrm>
              <a:off x="4411" y="3061"/>
              <a:ext cx="117" cy="2"/>
            </a:xfrm>
            <a:custGeom>
              <a:avLst/>
              <a:gdLst>
                <a:gd name="T0" fmla="*/ 0 w 1047"/>
                <a:gd name="T1" fmla="*/ 0 h 11"/>
                <a:gd name="T2" fmla="*/ 23 w 1047"/>
                <a:gd name="T3" fmla="*/ 11 h 11"/>
                <a:gd name="T4" fmla="*/ 1047 w 1047"/>
                <a:gd name="T5" fmla="*/ 11 h 11"/>
                <a:gd name="T6" fmla="*/ 0 w 104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47" h="11">
                  <a:moveTo>
                    <a:pt x="0" y="0"/>
                  </a:moveTo>
                  <a:lnTo>
                    <a:pt x="23" y="11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2" name="Freeform 1612"/>
            <p:cNvSpPr>
              <a:spLocks/>
            </p:cNvSpPr>
            <p:nvPr/>
          </p:nvSpPr>
          <p:spPr bwMode="auto">
            <a:xfrm>
              <a:off x="4411" y="3061"/>
              <a:ext cx="119" cy="2"/>
            </a:xfrm>
            <a:custGeom>
              <a:avLst/>
              <a:gdLst>
                <a:gd name="T0" fmla="*/ 0 w 1071"/>
                <a:gd name="T1" fmla="*/ 0 h 11"/>
                <a:gd name="T2" fmla="*/ 1071 w 1071"/>
                <a:gd name="T3" fmla="*/ 0 h 11"/>
                <a:gd name="T4" fmla="*/ 1047 w 1071"/>
                <a:gd name="T5" fmla="*/ 11 h 11"/>
                <a:gd name="T6" fmla="*/ 0 w 107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1" h="11">
                  <a:moveTo>
                    <a:pt x="0" y="0"/>
                  </a:moveTo>
                  <a:lnTo>
                    <a:pt x="1071" y="0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3" name="Freeform 1613"/>
            <p:cNvSpPr>
              <a:spLocks/>
            </p:cNvSpPr>
            <p:nvPr/>
          </p:nvSpPr>
          <p:spPr bwMode="auto">
            <a:xfrm>
              <a:off x="4411" y="3061"/>
              <a:ext cx="119" cy="2"/>
            </a:xfrm>
            <a:custGeom>
              <a:avLst/>
              <a:gdLst>
                <a:gd name="T0" fmla="*/ 0 w 1071"/>
                <a:gd name="T1" fmla="*/ 0 h 11"/>
                <a:gd name="T2" fmla="*/ 1071 w 1071"/>
                <a:gd name="T3" fmla="*/ 0 h 11"/>
                <a:gd name="T4" fmla="*/ 1047 w 1071"/>
                <a:gd name="T5" fmla="*/ 11 h 11"/>
                <a:gd name="T6" fmla="*/ 0 w 107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1" h="11">
                  <a:moveTo>
                    <a:pt x="0" y="0"/>
                  </a:moveTo>
                  <a:lnTo>
                    <a:pt x="1071" y="0"/>
                  </a:lnTo>
                  <a:lnTo>
                    <a:pt x="1047" y="1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4" name="Freeform 1614"/>
            <p:cNvSpPr>
              <a:spLocks/>
            </p:cNvSpPr>
            <p:nvPr/>
          </p:nvSpPr>
          <p:spPr bwMode="auto">
            <a:xfrm>
              <a:off x="3910" y="3063"/>
              <a:ext cx="285" cy="1"/>
            </a:xfrm>
            <a:custGeom>
              <a:avLst/>
              <a:gdLst>
                <a:gd name="T0" fmla="*/ 0 w 2563"/>
                <a:gd name="T1" fmla="*/ 0 h 5"/>
                <a:gd name="T2" fmla="*/ 6 w 2563"/>
                <a:gd name="T3" fmla="*/ 5 h 5"/>
                <a:gd name="T4" fmla="*/ 2563 w 2563"/>
                <a:gd name="T5" fmla="*/ 5 h 5"/>
                <a:gd name="T6" fmla="*/ 0 w 2563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3" h="5">
                  <a:moveTo>
                    <a:pt x="0" y="0"/>
                  </a:moveTo>
                  <a:lnTo>
                    <a:pt x="6" y="5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5" name="Freeform 1615"/>
            <p:cNvSpPr>
              <a:spLocks/>
            </p:cNvSpPr>
            <p:nvPr/>
          </p:nvSpPr>
          <p:spPr bwMode="auto">
            <a:xfrm>
              <a:off x="3910" y="3063"/>
              <a:ext cx="285" cy="1"/>
            </a:xfrm>
            <a:custGeom>
              <a:avLst/>
              <a:gdLst>
                <a:gd name="T0" fmla="*/ 0 w 2563"/>
                <a:gd name="T1" fmla="*/ 0 h 5"/>
                <a:gd name="T2" fmla="*/ 6 w 2563"/>
                <a:gd name="T3" fmla="*/ 5 h 5"/>
                <a:gd name="T4" fmla="*/ 2563 w 2563"/>
                <a:gd name="T5" fmla="*/ 5 h 5"/>
                <a:gd name="T6" fmla="*/ 0 w 2563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63" h="5">
                  <a:moveTo>
                    <a:pt x="0" y="0"/>
                  </a:moveTo>
                  <a:lnTo>
                    <a:pt x="6" y="5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6" name="Freeform 1616"/>
            <p:cNvSpPr>
              <a:spLocks/>
            </p:cNvSpPr>
            <p:nvPr/>
          </p:nvSpPr>
          <p:spPr bwMode="auto">
            <a:xfrm>
              <a:off x="3910" y="3063"/>
              <a:ext cx="286" cy="1"/>
            </a:xfrm>
            <a:custGeom>
              <a:avLst/>
              <a:gdLst>
                <a:gd name="T0" fmla="*/ 0 w 2575"/>
                <a:gd name="T1" fmla="*/ 0 h 5"/>
                <a:gd name="T2" fmla="*/ 2575 w 2575"/>
                <a:gd name="T3" fmla="*/ 0 h 5"/>
                <a:gd name="T4" fmla="*/ 2563 w 2575"/>
                <a:gd name="T5" fmla="*/ 5 h 5"/>
                <a:gd name="T6" fmla="*/ 0 w 257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5" h="5">
                  <a:moveTo>
                    <a:pt x="0" y="0"/>
                  </a:moveTo>
                  <a:lnTo>
                    <a:pt x="2575" y="0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7" name="Freeform 1617"/>
            <p:cNvSpPr>
              <a:spLocks/>
            </p:cNvSpPr>
            <p:nvPr/>
          </p:nvSpPr>
          <p:spPr bwMode="auto">
            <a:xfrm>
              <a:off x="3910" y="3063"/>
              <a:ext cx="286" cy="1"/>
            </a:xfrm>
            <a:custGeom>
              <a:avLst/>
              <a:gdLst>
                <a:gd name="T0" fmla="*/ 0 w 2575"/>
                <a:gd name="T1" fmla="*/ 0 h 5"/>
                <a:gd name="T2" fmla="*/ 2575 w 2575"/>
                <a:gd name="T3" fmla="*/ 0 h 5"/>
                <a:gd name="T4" fmla="*/ 2563 w 2575"/>
                <a:gd name="T5" fmla="*/ 5 h 5"/>
                <a:gd name="T6" fmla="*/ 0 w 257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5" h="5">
                  <a:moveTo>
                    <a:pt x="0" y="0"/>
                  </a:moveTo>
                  <a:lnTo>
                    <a:pt x="2575" y="0"/>
                  </a:lnTo>
                  <a:lnTo>
                    <a:pt x="2563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8" name="Freeform 1618"/>
            <p:cNvSpPr>
              <a:spLocks/>
            </p:cNvSpPr>
            <p:nvPr/>
          </p:nvSpPr>
          <p:spPr bwMode="auto">
            <a:xfrm>
              <a:off x="4344" y="3063"/>
              <a:ext cx="25" cy="1"/>
            </a:xfrm>
            <a:custGeom>
              <a:avLst/>
              <a:gdLst>
                <a:gd name="T0" fmla="*/ 0 w 227"/>
                <a:gd name="T1" fmla="*/ 0 h 5"/>
                <a:gd name="T2" fmla="*/ 227 w 227"/>
                <a:gd name="T3" fmla="*/ 0 h 5"/>
                <a:gd name="T4" fmla="*/ 179 w 227"/>
                <a:gd name="T5" fmla="*/ 5 h 5"/>
                <a:gd name="T6" fmla="*/ 0 w 227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" h="5">
                  <a:moveTo>
                    <a:pt x="0" y="0"/>
                  </a:moveTo>
                  <a:lnTo>
                    <a:pt x="227" y="0"/>
                  </a:lnTo>
                  <a:lnTo>
                    <a:pt x="179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59" name="Freeform 1619"/>
            <p:cNvSpPr>
              <a:spLocks/>
            </p:cNvSpPr>
            <p:nvPr/>
          </p:nvSpPr>
          <p:spPr bwMode="auto">
            <a:xfrm>
              <a:off x="4344" y="3063"/>
              <a:ext cx="25" cy="1"/>
            </a:xfrm>
            <a:custGeom>
              <a:avLst/>
              <a:gdLst>
                <a:gd name="T0" fmla="*/ 0 w 227"/>
                <a:gd name="T1" fmla="*/ 0 h 5"/>
                <a:gd name="T2" fmla="*/ 227 w 227"/>
                <a:gd name="T3" fmla="*/ 0 h 5"/>
                <a:gd name="T4" fmla="*/ 179 w 227"/>
                <a:gd name="T5" fmla="*/ 5 h 5"/>
                <a:gd name="T6" fmla="*/ 0 w 227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7" h="5">
                  <a:moveTo>
                    <a:pt x="0" y="0"/>
                  </a:moveTo>
                  <a:lnTo>
                    <a:pt x="227" y="0"/>
                  </a:lnTo>
                  <a:lnTo>
                    <a:pt x="179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0" name="Freeform 1620"/>
            <p:cNvSpPr>
              <a:spLocks/>
            </p:cNvSpPr>
            <p:nvPr/>
          </p:nvSpPr>
          <p:spPr bwMode="auto">
            <a:xfrm>
              <a:off x="4414" y="3063"/>
              <a:ext cx="112" cy="1"/>
            </a:xfrm>
            <a:custGeom>
              <a:avLst/>
              <a:gdLst>
                <a:gd name="T0" fmla="*/ 0 w 1014"/>
                <a:gd name="T1" fmla="*/ 0 h 5"/>
                <a:gd name="T2" fmla="*/ 9 w 1014"/>
                <a:gd name="T3" fmla="*/ 5 h 5"/>
                <a:gd name="T4" fmla="*/ 1014 w 1014"/>
                <a:gd name="T5" fmla="*/ 5 h 5"/>
                <a:gd name="T6" fmla="*/ 0 w 101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4" h="5">
                  <a:moveTo>
                    <a:pt x="0" y="0"/>
                  </a:moveTo>
                  <a:lnTo>
                    <a:pt x="9" y="5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1" name="Freeform 1621"/>
            <p:cNvSpPr>
              <a:spLocks/>
            </p:cNvSpPr>
            <p:nvPr/>
          </p:nvSpPr>
          <p:spPr bwMode="auto">
            <a:xfrm>
              <a:off x="4414" y="3063"/>
              <a:ext cx="112" cy="1"/>
            </a:xfrm>
            <a:custGeom>
              <a:avLst/>
              <a:gdLst>
                <a:gd name="T0" fmla="*/ 0 w 1014"/>
                <a:gd name="T1" fmla="*/ 0 h 5"/>
                <a:gd name="T2" fmla="*/ 9 w 1014"/>
                <a:gd name="T3" fmla="*/ 5 h 5"/>
                <a:gd name="T4" fmla="*/ 1014 w 1014"/>
                <a:gd name="T5" fmla="*/ 5 h 5"/>
                <a:gd name="T6" fmla="*/ 0 w 101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4" h="5">
                  <a:moveTo>
                    <a:pt x="0" y="0"/>
                  </a:moveTo>
                  <a:lnTo>
                    <a:pt x="9" y="5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2" name="Freeform 1622"/>
            <p:cNvSpPr>
              <a:spLocks/>
            </p:cNvSpPr>
            <p:nvPr/>
          </p:nvSpPr>
          <p:spPr bwMode="auto">
            <a:xfrm>
              <a:off x="4414" y="3063"/>
              <a:ext cx="114" cy="1"/>
            </a:xfrm>
            <a:custGeom>
              <a:avLst/>
              <a:gdLst>
                <a:gd name="T0" fmla="*/ 0 w 1024"/>
                <a:gd name="T1" fmla="*/ 0 h 5"/>
                <a:gd name="T2" fmla="*/ 1024 w 1024"/>
                <a:gd name="T3" fmla="*/ 0 h 5"/>
                <a:gd name="T4" fmla="*/ 1014 w 1024"/>
                <a:gd name="T5" fmla="*/ 5 h 5"/>
                <a:gd name="T6" fmla="*/ 0 w 102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4" h="5">
                  <a:moveTo>
                    <a:pt x="0" y="0"/>
                  </a:moveTo>
                  <a:lnTo>
                    <a:pt x="1024" y="0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3" name="Freeform 1623"/>
            <p:cNvSpPr>
              <a:spLocks/>
            </p:cNvSpPr>
            <p:nvPr/>
          </p:nvSpPr>
          <p:spPr bwMode="auto">
            <a:xfrm>
              <a:off x="4414" y="3063"/>
              <a:ext cx="114" cy="1"/>
            </a:xfrm>
            <a:custGeom>
              <a:avLst/>
              <a:gdLst>
                <a:gd name="T0" fmla="*/ 0 w 1024"/>
                <a:gd name="T1" fmla="*/ 0 h 5"/>
                <a:gd name="T2" fmla="*/ 1024 w 1024"/>
                <a:gd name="T3" fmla="*/ 0 h 5"/>
                <a:gd name="T4" fmla="*/ 1014 w 1024"/>
                <a:gd name="T5" fmla="*/ 5 h 5"/>
                <a:gd name="T6" fmla="*/ 0 w 102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4" h="5">
                  <a:moveTo>
                    <a:pt x="0" y="0"/>
                  </a:moveTo>
                  <a:lnTo>
                    <a:pt x="1024" y="0"/>
                  </a:lnTo>
                  <a:lnTo>
                    <a:pt x="1014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4" name="Freeform 1624"/>
            <p:cNvSpPr>
              <a:spLocks/>
            </p:cNvSpPr>
            <p:nvPr/>
          </p:nvSpPr>
          <p:spPr bwMode="auto">
            <a:xfrm>
              <a:off x="3911" y="3063"/>
              <a:ext cx="282" cy="1"/>
            </a:xfrm>
            <a:custGeom>
              <a:avLst/>
              <a:gdLst>
                <a:gd name="T0" fmla="*/ 0 w 2536"/>
                <a:gd name="T1" fmla="*/ 0 h 8"/>
                <a:gd name="T2" fmla="*/ 11 w 2536"/>
                <a:gd name="T3" fmla="*/ 8 h 8"/>
                <a:gd name="T4" fmla="*/ 2536 w 2536"/>
                <a:gd name="T5" fmla="*/ 8 h 8"/>
                <a:gd name="T6" fmla="*/ 0 w 253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6" h="8">
                  <a:moveTo>
                    <a:pt x="0" y="0"/>
                  </a:moveTo>
                  <a:lnTo>
                    <a:pt x="11" y="8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5" name="Freeform 1625"/>
            <p:cNvSpPr>
              <a:spLocks/>
            </p:cNvSpPr>
            <p:nvPr/>
          </p:nvSpPr>
          <p:spPr bwMode="auto">
            <a:xfrm>
              <a:off x="3911" y="3063"/>
              <a:ext cx="282" cy="1"/>
            </a:xfrm>
            <a:custGeom>
              <a:avLst/>
              <a:gdLst>
                <a:gd name="T0" fmla="*/ 0 w 2536"/>
                <a:gd name="T1" fmla="*/ 0 h 8"/>
                <a:gd name="T2" fmla="*/ 11 w 2536"/>
                <a:gd name="T3" fmla="*/ 8 h 8"/>
                <a:gd name="T4" fmla="*/ 2536 w 2536"/>
                <a:gd name="T5" fmla="*/ 8 h 8"/>
                <a:gd name="T6" fmla="*/ 0 w 2536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6" h="8">
                  <a:moveTo>
                    <a:pt x="0" y="0"/>
                  </a:moveTo>
                  <a:lnTo>
                    <a:pt x="11" y="8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6" name="Freeform 1626"/>
            <p:cNvSpPr>
              <a:spLocks/>
            </p:cNvSpPr>
            <p:nvPr/>
          </p:nvSpPr>
          <p:spPr bwMode="auto">
            <a:xfrm>
              <a:off x="3911" y="3063"/>
              <a:ext cx="284" cy="1"/>
            </a:xfrm>
            <a:custGeom>
              <a:avLst/>
              <a:gdLst>
                <a:gd name="T0" fmla="*/ 0 w 2557"/>
                <a:gd name="T1" fmla="*/ 0 h 8"/>
                <a:gd name="T2" fmla="*/ 2557 w 2557"/>
                <a:gd name="T3" fmla="*/ 0 h 8"/>
                <a:gd name="T4" fmla="*/ 2536 w 2557"/>
                <a:gd name="T5" fmla="*/ 8 h 8"/>
                <a:gd name="T6" fmla="*/ 0 w 255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7" h="8">
                  <a:moveTo>
                    <a:pt x="0" y="0"/>
                  </a:moveTo>
                  <a:lnTo>
                    <a:pt x="2557" y="0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7" name="Freeform 1627"/>
            <p:cNvSpPr>
              <a:spLocks/>
            </p:cNvSpPr>
            <p:nvPr/>
          </p:nvSpPr>
          <p:spPr bwMode="auto">
            <a:xfrm>
              <a:off x="3911" y="3063"/>
              <a:ext cx="284" cy="1"/>
            </a:xfrm>
            <a:custGeom>
              <a:avLst/>
              <a:gdLst>
                <a:gd name="T0" fmla="*/ 0 w 2557"/>
                <a:gd name="T1" fmla="*/ 0 h 8"/>
                <a:gd name="T2" fmla="*/ 2557 w 2557"/>
                <a:gd name="T3" fmla="*/ 0 h 8"/>
                <a:gd name="T4" fmla="*/ 2536 w 2557"/>
                <a:gd name="T5" fmla="*/ 8 h 8"/>
                <a:gd name="T6" fmla="*/ 0 w 255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7" h="8">
                  <a:moveTo>
                    <a:pt x="0" y="0"/>
                  </a:moveTo>
                  <a:lnTo>
                    <a:pt x="2557" y="0"/>
                  </a:lnTo>
                  <a:lnTo>
                    <a:pt x="2536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8" name="Freeform 1628"/>
            <p:cNvSpPr>
              <a:spLocks/>
            </p:cNvSpPr>
            <p:nvPr/>
          </p:nvSpPr>
          <p:spPr bwMode="auto">
            <a:xfrm>
              <a:off x="4415" y="3063"/>
              <a:ext cx="109" cy="1"/>
            </a:xfrm>
            <a:custGeom>
              <a:avLst/>
              <a:gdLst>
                <a:gd name="T0" fmla="*/ 0 w 987"/>
                <a:gd name="T1" fmla="*/ 0 h 8"/>
                <a:gd name="T2" fmla="*/ 16 w 987"/>
                <a:gd name="T3" fmla="*/ 8 h 8"/>
                <a:gd name="T4" fmla="*/ 987 w 987"/>
                <a:gd name="T5" fmla="*/ 8 h 8"/>
                <a:gd name="T6" fmla="*/ 0 w 98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7" h="8">
                  <a:moveTo>
                    <a:pt x="0" y="0"/>
                  </a:moveTo>
                  <a:lnTo>
                    <a:pt x="16" y="8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69" name="Freeform 1629"/>
            <p:cNvSpPr>
              <a:spLocks/>
            </p:cNvSpPr>
            <p:nvPr/>
          </p:nvSpPr>
          <p:spPr bwMode="auto">
            <a:xfrm>
              <a:off x="4415" y="3063"/>
              <a:ext cx="109" cy="1"/>
            </a:xfrm>
            <a:custGeom>
              <a:avLst/>
              <a:gdLst>
                <a:gd name="T0" fmla="*/ 0 w 987"/>
                <a:gd name="T1" fmla="*/ 0 h 8"/>
                <a:gd name="T2" fmla="*/ 16 w 987"/>
                <a:gd name="T3" fmla="*/ 8 h 8"/>
                <a:gd name="T4" fmla="*/ 987 w 987"/>
                <a:gd name="T5" fmla="*/ 8 h 8"/>
                <a:gd name="T6" fmla="*/ 0 w 987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7" h="8">
                  <a:moveTo>
                    <a:pt x="0" y="0"/>
                  </a:moveTo>
                  <a:lnTo>
                    <a:pt x="16" y="8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0" name="Freeform 1630"/>
            <p:cNvSpPr>
              <a:spLocks/>
            </p:cNvSpPr>
            <p:nvPr/>
          </p:nvSpPr>
          <p:spPr bwMode="auto">
            <a:xfrm>
              <a:off x="4415" y="3063"/>
              <a:ext cx="111" cy="1"/>
            </a:xfrm>
            <a:custGeom>
              <a:avLst/>
              <a:gdLst>
                <a:gd name="T0" fmla="*/ 0 w 1005"/>
                <a:gd name="T1" fmla="*/ 0 h 8"/>
                <a:gd name="T2" fmla="*/ 1005 w 1005"/>
                <a:gd name="T3" fmla="*/ 0 h 8"/>
                <a:gd name="T4" fmla="*/ 987 w 1005"/>
                <a:gd name="T5" fmla="*/ 8 h 8"/>
                <a:gd name="T6" fmla="*/ 0 w 100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5" h="8">
                  <a:moveTo>
                    <a:pt x="0" y="0"/>
                  </a:moveTo>
                  <a:lnTo>
                    <a:pt x="1005" y="0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1" name="Freeform 1631"/>
            <p:cNvSpPr>
              <a:spLocks/>
            </p:cNvSpPr>
            <p:nvPr/>
          </p:nvSpPr>
          <p:spPr bwMode="auto">
            <a:xfrm>
              <a:off x="4415" y="3063"/>
              <a:ext cx="111" cy="1"/>
            </a:xfrm>
            <a:custGeom>
              <a:avLst/>
              <a:gdLst>
                <a:gd name="T0" fmla="*/ 0 w 1005"/>
                <a:gd name="T1" fmla="*/ 0 h 8"/>
                <a:gd name="T2" fmla="*/ 1005 w 1005"/>
                <a:gd name="T3" fmla="*/ 0 h 8"/>
                <a:gd name="T4" fmla="*/ 987 w 1005"/>
                <a:gd name="T5" fmla="*/ 8 h 8"/>
                <a:gd name="T6" fmla="*/ 0 w 1005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5" h="8">
                  <a:moveTo>
                    <a:pt x="0" y="0"/>
                  </a:moveTo>
                  <a:lnTo>
                    <a:pt x="1005" y="0"/>
                  </a:lnTo>
                  <a:lnTo>
                    <a:pt x="987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2" name="Freeform 1632"/>
            <p:cNvSpPr>
              <a:spLocks/>
            </p:cNvSpPr>
            <p:nvPr/>
          </p:nvSpPr>
          <p:spPr bwMode="auto">
            <a:xfrm>
              <a:off x="3912" y="3064"/>
              <a:ext cx="280" cy="1"/>
            </a:xfrm>
            <a:custGeom>
              <a:avLst/>
              <a:gdLst>
                <a:gd name="T0" fmla="*/ 0 w 2517"/>
                <a:gd name="T1" fmla="*/ 0 h 2"/>
                <a:gd name="T2" fmla="*/ 5 w 2517"/>
                <a:gd name="T3" fmla="*/ 2 h 2"/>
                <a:gd name="T4" fmla="*/ 2517 w 2517"/>
                <a:gd name="T5" fmla="*/ 2 h 2"/>
                <a:gd name="T6" fmla="*/ 0 w 2517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7" h="2">
                  <a:moveTo>
                    <a:pt x="0" y="0"/>
                  </a:moveTo>
                  <a:lnTo>
                    <a:pt x="5" y="2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3" name="Freeform 1633"/>
            <p:cNvSpPr>
              <a:spLocks/>
            </p:cNvSpPr>
            <p:nvPr/>
          </p:nvSpPr>
          <p:spPr bwMode="auto">
            <a:xfrm>
              <a:off x="3912" y="3064"/>
              <a:ext cx="280" cy="1"/>
            </a:xfrm>
            <a:custGeom>
              <a:avLst/>
              <a:gdLst>
                <a:gd name="T0" fmla="*/ 0 w 2517"/>
                <a:gd name="T1" fmla="*/ 0 h 2"/>
                <a:gd name="T2" fmla="*/ 5 w 2517"/>
                <a:gd name="T3" fmla="*/ 2 h 2"/>
                <a:gd name="T4" fmla="*/ 2517 w 2517"/>
                <a:gd name="T5" fmla="*/ 2 h 2"/>
                <a:gd name="T6" fmla="*/ 0 w 2517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7" h="2">
                  <a:moveTo>
                    <a:pt x="0" y="0"/>
                  </a:moveTo>
                  <a:lnTo>
                    <a:pt x="5" y="2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4" name="Freeform 1634"/>
            <p:cNvSpPr>
              <a:spLocks/>
            </p:cNvSpPr>
            <p:nvPr/>
          </p:nvSpPr>
          <p:spPr bwMode="auto">
            <a:xfrm>
              <a:off x="3912" y="3064"/>
              <a:ext cx="281" cy="1"/>
            </a:xfrm>
            <a:custGeom>
              <a:avLst/>
              <a:gdLst>
                <a:gd name="T0" fmla="*/ 0 w 2525"/>
                <a:gd name="T1" fmla="*/ 0 h 2"/>
                <a:gd name="T2" fmla="*/ 2525 w 2525"/>
                <a:gd name="T3" fmla="*/ 0 h 2"/>
                <a:gd name="T4" fmla="*/ 2517 w 2525"/>
                <a:gd name="T5" fmla="*/ 2 h 2"/>
                <a:gd name="T6" fmla="*/ 0 w 252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25" h="2">
                  <a:moveTo>
                    <a:pt x="0" y="0"/>
                  </a:moveTo>
                  <a:lnTo>
                    <a:pt x="2525" y="0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5" name="Freeform 1635"/>
            <p:cNvSpPr>
              <a:spLocks/>
            </p:cNvSpPr>
            <p:nvPr/>
          </p:nvSpPr>
          <p:spPr bwMode="auto">
            <a:xfrm>
              <a:off x="3912" y="3064"/>
              <a:ext cx="281" cy="1"/>
            </a:xfrm>
            <a:custGeom>
              <a:avLst/>
              <a:gdLst>
                <a:gd name="T0" fmla="*/ 0 w 2525"/>
                <a:gd name="T1" fmla="*/ 0 h 2"/>
                <a:gd name="T2" fmla="*/ 2525 w 2525"/>
                <a:gd name="T3" fmla="*/ 0 h 2"/>
                <a:gd name="T4" fmla="*/ 2517 w 2525"/>
                <a:gd name="T5" fmla="*/ 2 h 2"/>
                <a:gd name="T6" fmla="*/ 0 w 252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25" h="2">
                  <a:moveTo>
                    <a:pt x="0" y="0"/>
                  </a:moveTo>
                  <a:lnTo>
                    <a:pt x="2525" y="0"/>
                  </a:lnTo>
                  <a:lnTo>
                    <a:pt x="2517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6" name="Freeform 1636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65"/>
                <a:gd name="T1" fmla="*/ 0 h 2"/>
                <a:gd name="T2" fmla="*/ 6 w 965"/>
                <a:gd name="T3" fmla="*/ 2 h 2"/>
                <a:gd name="T4" fmla="*/ 965 w 965"/>
                <a:gd name="T5" fmla="*/ 2 h 2"/>
                <a:gd name="T6" fmla="*/ 0 w 96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5" h="2">
                  <a:moveTo>
                    <a:pt x="0" y="0"/>
                  </a:moveTo>
                  <a:lnTo>
                    <a:pt x="6" y="2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7" name="Freeform 1637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65"/>
                <a:gd name="T1" fmla="*/ 0 h 2"/>
                <a:gd name="T2" fmla="*/ 6 w 965"/>
                <a:gd name="T3" fmla="*/ 2 h 2"/>
                <a:gd name="T4" fmla="*/ 965 w 965"/>
                <a:gd name="T5" fmla="*/ 2 h 2"/>
                <a:gd name="T6" fmla="*/ 0 w 96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65" h="2">
                  <a:moveTo>
                    <a:pt x="0" y="0"/>
                  </a:moveTo>
                  <a:lnTo>
                    <a:pt x="6" y="2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8" name="Freeform 1638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71"/>
                <a:gd name="T1" fmla="*/ 0 h 2"/>
                <a:gd name="T2" fmla="*/ 971 w 971"/>
                <a:gd name="T3" fmla="*/ 0 h 2"/>
                <a:gd name="T4" fmla="*/ 965 w 971"/>
                <a:gd name="T5" fmla="*/ 2 h 2"/>
                <a:gd name="T6" fmla="*/ 0 w 97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1" h="2">
                  <a:moveTo>
                    <a:pt x="0" y="0"/>
                  </a:moveTo>
                  <a:lnTo>
                    <a:pt x="971" y="0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79" name="Freeform 1639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71"/>
                <a:gd name="T1" fmla="*/ 0 h 2"/>
                <a:gd name="T2" fmla="*/ 971 w 971"/>
                <a:gd name="T3" fmla="*/ 0 h 2"/>
                <a:gd name="T4" fmla="*/ 965 w 971"/>
                <a:gd name="T5" fmla="*/ 2 h 2"/>
                <a:gd name="T6" fmla="*/ 0 w 97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1" h="2">
                  <a:moveTo>
                    <a:pt x="0" y="0"/>
                  </a:moveTo>
                  <a:lnTo>
                    <a:pt x="971" y="0"/>
                  </a:lnTo>
                  <a:lnTo>
                    <a:pt x="9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0" name="Freeform 1640"/>
            <p:cNvSpPr>
              <a:spLocks/>
            </p:cNvSpPr>
            <p:nvPr/>
          </p:nvSpPr>
          <p:spPr bwMode="auto">
            <a:xfrm>
              <a:off x="3913" y="3064"/>
              <a:ext cx="276" cy="1"/>
            </a:xfrm>
            <a:custGeom>
              <a:avLst/>
              <a:gdLst>
                <a:gd name="T0" fmla="*/ 0 w 2487"/>
                <a:gd name="T1" fmla="*/ 0 h 7"/>
                <a:gd name="T2" fmla="*/ 10 w 2487"/>
                <a:gd name="T3" fmla="*/ 7 h 7"/>
                <a:gd name="T4" fmla="*/ 2487 w 2487"/>
                <a:gd name="T5" fmla="*/ 7 h 7"/>
                <a:gd name="T6" fmla="*/ 0 w 248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87" h="7">
                  <a:moveTo>
                    <a:pt x="0" y="0"/>
                  </a:moveTo>
                  <a:lnTo>
                    <a:pt x="10" y="7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1" name="Freeform 1641"/>
            <p:cNvSpPr>
              <a:spLocks/>
            </p:cNvSpPr>
            <p:nvPr/>
          </p:nvSpPr>
          <p:spPr bwMode="auto">
            <a:xfrm>
              <a:off x="3913" y="3064"/>
              <a:ext cx="276" cy="1"/>
            </a:xfrm>
            <a:custGeom>
              <a:avLst/>
              <a:gdLst>
                <a:gd name="T0" fmla="*/ 0 w 2487"/>
                <a:gd name="T1" fmla="*/ 0 h 7"/>
                <a:gd name="T2" fmla="*/ 10 w 2487"/>
                <a:gd name="T3" fmla="*/ 7 h 7"/>
                <a:gd name="T4" fmla="*/ 2487 w 2487"/>
                <a:gd name="T5" fmla="*/ 7 h 7"/>
                <a:gd name="T6" fmla="*/ 0 w 248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87" h="7">
                  <a:moveTo>
                    <a:pt x="0" y="0"/>
                  </a:moveTo>
                  <a:lnTo>
                    <a:pt x="10" y="7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2" name="Freeform 1642"/>
            <p:cNvSpPr>
              <a:spLocks/>
            </p:cNvSpPr>
            <p:nvPr/>
          </p:nvSpPr>
          <p:spPr bwMode="auto">
            <a:xfrm>
              <a:off x="3913" y="3064"/>
              <a:ext cx="279" cy="1"/>
            </a:xfrm>
            <a:custGeom>
              <a:avLst/>
              <a:gdLst>
                <a:gd name="T0" fmla="*/ 0 w 2512"/>
                <a:gd name="T1" fmla="*/ 0 h 7"/>
                <a:gd name="T2" fmla="*/ 2512 w 2512"/>
                <a:gd name="T3" fmla="*/ 0 h 7"/>
                <a:gd name="T4" fmla="*/ 2487 w 2512"/>
                <a:gd name="T5" fmla="*/ 7 h 7"/>
                <a:gd name="T6" fmla="*/ 0 w 251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7">
                  <a:moveTo>
                    <a:pt x="0" y="0"/>
                  </a:moveTo>
                  <a:lnTo>
                    <a:pt x="2512" y="0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3" name="Freeform 1643"/>
            <p:cNvSpPr>
              <a:spLocks/>
            </p:cNvSpPr>
            <p:nvPr/>
          </p:nvSpPr>
          <p:spPr bwMode="auto">
            <a:xfrm>
              <a:off x="3913" y="3064"/>
              <a:ext cx="279" cy="1"/>
            </a:xfrm>
            <a:custGeom>
              <a:avLst/>
              <a:gdLst>
                <a:gd name="T0" fmla="*/ 0 w 2512"/>
                <a:gd name="T1" fmla="*/ 0 h 7"/>
                <a:gd name="T2" fmla="*/ 2512 w 2512"/>
                <a:gd name="T3" fmla="*/ 0 h 7"/>
                <a:gd name="T4" fmla="*/ 2487 w 2512"/>
                <a:gd name="T5" fmla="*/ 7 h 7"/>
                <a:gd name="T6" fmla="*/ 0 w 251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7">
                  <a:moveTo>
                    <a:pt x="0" y="0"/>
                  </a:moveTo>
                  <a:lnTo>
                    <a:pt x="2512" y="0"/>
                  </a:lnTo>
                  <a:lnTo>
                    <a:pt x="248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4" name="Freeform 1644"/>
            <p:cNvSpPr>
              <a:spLocks/>
            </p:cNvSpPr>
            <p:nvPr/>
          </p:nvSpPr>
          <p:spPr bwMode="auto">
            <a:xfrm>
              <a:off x="4417" y="3064"/>
              <a:ext cx="105" cy="1"/>
            </a:xfrm>
            <a:custGeom>
              <a:avLst/>
              <a:gdLst>
                <a:gd name="T0" fmla="*/ 0 w 947"/>
                <a:gd name="T1" fmla="*/ 0 h 7"/>
                <a:gd name="T2" fmla="*/ 11 w 947"/>
                <a:gd name="T3" fmla="*/ 7 h 7"/>
                <a:gd name="T4" fmla="*/ 947 w 947"/>
                <a:gd name="T5" fmla="*/ 7 h 7"/>
                <a:gd name="T6" fmla="*/ 0 w 94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7" h="7">
                  <a:moveTo>
                    <a:pt x="0" y="0"/>
                  </a:moveTo>
                  <a:lnTo>
                    <a:pt x="11" y="7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5" name="Freeform 1645"/>
            <p:cNvSpPr>
              <a:spLocks/>
            </p:cNvSpPr>
            <p:nvPr/>
          </p:nvSpPr>
          <p:spPr bwMode="auto">
            <a:xfrm>
              <a:off x="4417" y="3064"/>
              <a:ext cx="105" cy="1"/>
            </a:xfrm>
            <a:custGeom>
              <a:avLst/>
              <a:gdLst>
                <a:gd name="T0" fmla="*/ 0 w 947"/>
                <a:gd name="T1" fmla="*/ 0 h 7"/>
                <a:gd name="T2" fmla="*/ 11 w 947"/>
                <a:gd name="T3" fmla="*/ 7 h 7"/>
                <a:gd name="T4" fmla="*/ 947 w 947"/>
                <a:gd name="T5" fmla="*/ 7 h 7"/>
                <a:gd name="T6" fmla="*/ 0 w 947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7" h="7">
                  <a:moveTo>
                    <a:pt x="0" y="0"/>
                  </a:moveTo>
                  <a:lnTo>
                    <a:pt x="11" y="7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6" name="Freeform 1646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59"/>
                <a:gd name="T1" fmla="*/ 0 h 7"/>
                <a:gd name="T2" fmla="*/ 959 w 959"/>
                <a:gd name="T3" fmla="*/ 0 h 7"/>
                <a:gd name="T4" fmla="*/ 947 w 959"/>
                <a:gd name="T5" fmla="*/ 7 h 7"/>
                <a:gd name="T6" fmla="*/ 0 w 959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7">
                  <a:moveTo>
                    <a:pt x="0" y="0"/>
                  </a:moveTo>
                  <a:lnTo>
                    <a:pt x="959" y="0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7" name="Freeform 1647"/>
            <p:cNvSpPr>
              <a:spLocks/>
            </p:cNvSpPr>
            <p:nvPr/>
          </p:nvSpPr>
          <p:spPr bwMode="auto">
            <a:xfrm>
              <a:off x="4417" y="3064"/>
              <a:ext cx="107" cy="1"/>
            </a:xfrm>
            <a:custGeom>
              <a:avLst/>
              <a:gdLst>
                <a:gd name="T0" fmla="*/ 0 w 959"/>
                <a:gd name="T1" fmla="*/ 0 h 7"/>
                <a:gd name="T2" fmla="*/ 959 w 959"/>
                <a:gd name="T3" fmla="*/ 0 h 7"/>
                <a:gd name="T4" fmla="*/ 947 w 959"/>
                <a:gd name="T5" fmla="*/ 7 h 7"/>
                <a:gd name="T6" fmla="*/ 0 w 959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9" h="7">
                  <a:moveTo>
                    <a:pt x="0" y="0"/>
                  </a:moveTo>
                  <a:lnTo>
                    <a:pt x="959" y="0"/>
                  </a:lnTo>
                  <a:lnTo>
                    <a:pt x="947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8" name="Freeform 1648"/>
            <p:cNvSpPr>
              <a:spLocks/>
            </p:cNvSpPr>
            <p:nvPr/>
          </p:nvSpPr>
          <p:spPr bwMode="auto">
            <a:xfrm>
              <a:off x="3914" y="3065"/>
              <a:ext cx="267" cy="2"/>
            </a:xfrm>
            <a:custGeom>
              <a:avLst/>
              <a:gdLst>
                <a:gd name="T0" fmla="*/ 0 w 2403"/>
                <a:gd name="T1" fmla="*/ 0 h 17"/>
                <a:gd name="T2" fmla="*/ 33 w 2403"/>
                <a:gd name="T3" fmla="*/ 17 h 17"/>
                <a:gd name="T4" fmla="*/ 2403 w 2403"/>
                <a:gd name="T5" fmla="*/ 17 h 17"/>
                <a:gd name="T6" fmla="*/ 0 w 240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3" h="17">
                  <a:moveTo>
                    <a:pt x="0" y="0"/>
                  </a:moveTo>
                  <a:lnTo>
                    <a:pt x="33" y="17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89" name="Freeform 1649"/>
            <p:cNvSpPr>
              <a:spLocks/>
            </p:cNvSpPr>
            <p:nvPr/>
          </p:nvSpPr>
          <p:spPr bwMode="auto">
            <a:xfrm>
              <a:off x="3914" y="3065"/>
              <a:ext cx="267" cy="2"/>
            </a:xfrm>
            <a:custGeom>
              <a:avLst/>
              <a:gdLst>
                <a:gd name="T0" fmla="*/ 0 w 2403"/>
                <a:gd name="T1" fmla="*/ 0 h 17"/>
                <a:gd name="T2" fmla="*/ 33 w 2403"/>
                <a:gd name="T3" fmla="*/ 17 h 17"/>
                <a:gd name="T4" fmla="*/ 2403 w 2403"/>
                <a:gd name="T5" fmla="*/ 17 h 17"/>
                <a:gd name="T6" fmla="*/ 0 w 2403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3" h="17">
                  <a:moveTo>
                    <a:pt x="0" y="0"/>
                  </a:moveTo>
                  <a:lnTo>
                    <a:pt x="33" y="17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0" name="Freeform 1650"/>
            <p:cNvSpPr>
              <a:spLocks/>
            </p:cNvSpPr>
            <p:nvPr/>
          </p:nvSpPr>
          <p:spPr bwMode="auto">
            <a:xfrm>
              <a:off x="3914" y="3065"/>
              <a:ext cx="275" cy="2"/>
            </a:xfrm>
            <a:custGeom>
              <a:avLst/>
              <a:gdLst>
                <a:gd name="T0" fmla="*/ 0 w 2477"/>
                <a:gd name="T1" fmla="*/ 0 h 17"/>
                <a:gd name="T2" fmla="*/ 2477 w 2477"/>
                <a:gd name="T3" fmla="*/ 0 h 17"/>
                <a:gd name="T4" fmla="*/ 2403 w 2477"/>
                <a:gd name="T5" fmla="*/ 17 h 17"/>
                <a:gd name="T6" fmla="*/ 0 w 247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77" h="17">
                  <a:moveTo>
                    <a:pt x="0" y="0"/>
                  </a:moveTo>
                  <a:lnTo>
                    <a:pt x="2477" y="0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1" name="Freeform 1651"/>
            <p:cNvSpPr>
              <a:spLocks/>
            </p:cNvSpPr>
            <p:nvPr/>
          </p:nvSpPr>
          <p:spPr bwMode="auto">
            <a:xfrm>
              <a:off x="3914" y="3065"/>
              <a:ext cx="275" cy="2"/>
            </a:xfrm>
            <a:custGeom>
              <a:avLst/>
              <a:gdLst>
                <a:gd name="T0" fmla="*/ 0 w 2477"/>
                <a:gd name="T1" fmla="*/ 0 h 17"/>
                <a:gd name="T2" fmla="*/ 2477 w 2477"/>
                <a:gd name="T3" fmla="*/ 0 h 17"/>
                <a:gd name="T4" fmla="*/ 2403 w 2477"/>
                <a:gd name="T5" fmla="*/ 17 h 17"/>
                <a:gd name="T6" fmla="*/ 0 w 247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77" h="17">
                  <a:moveTo>
                    <a:pt x="0" y="0"/>
                  </a:moveTo>
                  <a:lnTo>
                    <a:pt x="2477" y="0"/>
                  </a:lnTo>
                  <a:lnTo>
                    <a:pt x="2403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2" name="Freeform 1652"/>
            <p:cNvSpPr>
              <a:spLocks/>
            </p:cNvSpPr>
            <p:nvPr/>
          </p:nvSpPr>
          <p:spPr bwMode="auto">
            <a:xfrm>
              <a:off x="4418" y="3065"/>
              <a:ext cx="100" cy="2"/>
            </a:xfrm>
            <a:custGeom>
              <a:avLst/>
              <a:gdLst>
                <a:gd name="T0" fmla="*/ 0 w 897"/>
                <a:gd name="T1" fmla="*/ 0 h 17"/>
                <a:gd name="T2" fmla="*/ 50 w 897"/>
                <a:gd name="T3" fmla="*/ 17 h 17"/>
                <a:gd name="T4" fmla="*/ 897 w 897"/>
                <a:gd name="T5" fmla="*/ 17 h 17"/>
                <a:gd name="T6" fmla="*/ 0 w 89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7" h="17">
                  <a:moveTo>
                    <a:pt x="0" y="0"/>
                  </a:moveTo>
                  <a:lnTo>
                    <a:pt x="50" y="17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3" name="Freeform 1653"/>
            <p:cNvSpPr>
              <a:spLocks/>
            </p:cNvSpPr>
            <p:nvPr/>
          </p:nvSpPr>
          <p:spPr bwMode="auto">
            <a:xfrm>
              <a:off x="4418" y="3065"/>
              <a:ext cx="100" cy="2"/>
            </a:xfrm>
            <a:custGeom>
              <a:avLst/>
              <a:gdLst>
                <a:gd name="T0" fmla="*/ 0 w 897"/>
                <a:gd name="T1" fmla="*/ 0 h 17"/>
                <a:gd name="T2" fmla="*/ 50 w 897"/>
                <a:gd name="T3" fmla="*/ 17 h 17"/>
                <a:gd name="T4" fmla="*/ 897 w 897"/>
                <a:gd name="T5" fmla="*/ 17 h 17"/>
                <a:gd name="T6" fmla="*/ 0 w 897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7" h="17">
                  <a:moveTo>
                    <a:pt x="0" y="0"/>
                  </a:moveTo>
                  <a:lnTo>
                    <a:pt x="50" y="17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4" name="Freeform 1654"/>
            <p:cNvSpPr>
              <a:spLocks/>
            </p:cNvSpPr>
            <p:nvPr/>
          </p:nvSpPr>
          <p:spPr bwMode="auto">
            <a:xfrm>
              <a:off x="4418" y="3065"/>
              <a:ext cx="104" cy="2"/>
            </a:xfrm>
            <a:custGeom>
              <a:avLst/>
              <a:gdLst>
                <a:gd name="T0" fmla="*/ 0 w 936"/>
                <a:gd name="T1" fmla="*/ 0 h 17"/>
                <a:gd name="T2" fmla="*/ 936 w 936"/>
                <a:gd name="T3" fmla="*/ 0 h 17"/>
                <a:gd name="T4" fmla="*/ 897 w 936"/>
                <a:gd name="T5" fmla="*/ 17 h 17"/>
                <a:gd name="T6" fmla="*/ 0 w 936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6" h="17">
                  <a:moveTo>
                    <a:pt x="0" y="0"/>
                  </a:moveTo>
                  <a:lnTo>
                    <a:pt x="936" y="0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5" name="Freeform 1655"/>
            <p:cNvSpPr>
              <a:spLocks/>
            </p:cNvSpPr>
            <p:nvPr/>
          </p:nvSpPr>
          <p:spPr bwMode="auto">
            <a:xfrm>
              <a:off x="4418" y="3065"/>
              <a:ext cx="104" cy="2"/>
            </a:xfrm>
            <a:custGeom>
              <a:avLst/>
              <a:gdLst>
                <a:gd name="T0" fmla="*/ 0 w 936"/>
                <a:gd name="T1" fmla="*/ 0 h 17"/>
                <a:gd name="T2" fmla="*/ 936 w 936"/>
                <a:gd name="T3" fmla="*/ 0 h 17"/>
                <a:gd name="T4" fmla="*/ 897 w 936"/>
                <a:gd name="T5" fmla="*/ 17 h 17"/>
                <a:gd name="T6" fmla="*/ 0 w 936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6" h="17">
                  <a:moveTo>
                    <a:pt x="0" y="0"/>
                  </a:moveTo>
                  <a:lnTo>
                    <a:pt x="936" y="0"/>
                  </a:lnTo>
                  <a:lnTo>
                    <a:pt x="897" y="1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6" name="Freeform 1656"/>
            <p:cNvSpPr>
              <a:spLocks/>
            </p:cNvSpPr>
            <p:nvPr/>
          </p:nvSpPr>
          <p:spPr bwMode="auto">
            <a:xfrm>
              <a:off x="3917" y="3067"/>
              <a:ext cx="259" cy="1"/>
            </a:xfrm>
            <a:custGeom>
              <a:avLst/>
              <a:gdLst>
                <a:gd name="T0" fmla="*/ 0 w 2332"/>
                <a:gd name="T1" fmla="*/ 0 h 9"/>
                <a:gd name="T2" fmla="*/ 15 w 2332"/>
                <a:gd name="T3" fmla="*/ 9 h 9"/>
                <a:gd name="T4" fmla="*/ 2332 w 2332"/>
                <a:gd name="T5" fmla="*/ 9 h 9"/>
                <a:gd name="T6" fmla="*/ 0 w 2332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2" h="9">
                  <a:moveTo>
                    <a:pt x="0" y="0"/>
                  </a:moveTo>
                  <a:lnTo>
                    <a:pt x="15" y="9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7" name="Freeform 1657"/>
            <p:cNvSpPr>
              <a:spLocks/>
            </p:cNvSpPr>
            <p:nvPr/>
          </p:nvSpPr>
          <p:spPr bwMode="auto">
            <a:xfrm>
              <a:off x="3917" y="3067"/>
              <a:ext cx="259" cy="1"/>
            </a:xfrm>
            <a:custGeom>
              <a:avLst/>
              <a:gdLst>
                <a:gd name="T0" fmla="*/ 0 w 2332"/>
                <a:gd name="T1" fmla="*/ 0 h 9"/>
                <a:gd name="T2" fmla="*/ 15 w 2332"/>
                <a:gd name="T3" fmla="*/ 9 h 9"/>
                <a:gd name="T4" fmla="*/ 2332 w 2332"/>
                <a:gd name="T5" fmla="*/ 9 h 9"/>
                <a:gd name="T6" fmla="*/ 0 w 2332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2" h="9">
                  <a:moveTo>
                    <a:pt x="0" y="0"/>
                  </a:moveTo>
                  <a:lnTo>
                    <a:pt x="15" y="9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8" name="Freeform 1658"/>
            <p:cNvSpPr>
              <a:spLocks/>
            </p:cNvSpPr>
            <p:nvPr/>
          </p:nvSpPr>
          <p:spPr bwMode="auto">
            <a:xfrm>
              <a:off x="3917" y="3067"/>
              <a:ext cx="264" cy="1"/>
            </a:xfrm>
            <a:custGeom>
              <a:avLst/>
              <a:gdLst>
                <a:gd name="T0" fmla="*/ 0 w 2370"/>
                <a:gd name="T1" fmla="*/ 0 h 9"/>
                <a:gd name="T2" fmla="*/ 2370 w 2370"/>
                <a:gd name="T3" fmla="*/ 0 h 9"/>
                <a:gd name="T4" fmla="*/ 2332 w 2370"/>
                <a:gd name="T5" fmla="*/ 9 h 9"/>
                <a:gd name="T6" fmla="*/ 0 w 237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0" h="9">
                  <a:moveTo>
                    <a:pt x="0" y="0"/>
                  </a:moveTo>
                  <a:lnTo>
                    <a:pt x="2370" y="0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99" name="Freeform 1659"/>
            <p:cNvSpPr>
              <a:spLocks/>
            </p:cNvSpPr>
            <p:nvPr/>
          </p:nvSpPr>
          <p:spPr bwMode="auto">
            <a:xfrm>
              <a:off x="3917" y="3067"/>
              <a:ext cx="264" cy="1"/>
            </a:xfrm>
            <a:custGeom>
              <a:avLst/>
              <a:gdLst>
                <a:gd name="T0" fmla="*/ 0 w 2370"/>
                <a:gd name="T1" fmla="*/ 0 h 9"/>
                <a:gd name="T2" fmla="*/ 2370 w 2370"/>
                <a:gd name="T3" fmla="*/ 0 h 9"/>
                <a:gd name="T4" fmla="*/ 2332 w 2370"/>
                <a:gd name="T5" fmla="*/ 9 h 9"/>
                <a:gd name="T6" fmla="*/ 0 w 237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0" h="9">
                  <a:moveTo>
                    <a:pt x="0" y="0"/>
                  </a:moveTo>
                  <a:lnTo>
                    <a:pt x="2370" y="0"/>
                  </a:lnTo>
                  <a:lnTo>
                    <a:pt x="2332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0" name="Freeform 1660"/>
            <p:cNvSpPr>
              <a:spLocks/>
            </p:cNvSpPr>
            <p:nvPr/>
          </p:nvSpPr>
          <p:spPr bwMode="auto">
            <a:xfrm>
              <a:off x="4424" y="3067"/>
              <a:ext cx="91" cy="1"/>
            </a:xfrm>
            <a:custGeom>
              <a:avLst/>
              <a:gdLst>
                <a:gd name="T0" fmla="*/ 0 w 817"/>
                <a:gd name="T1" fmla="*/ 0 h 9"/>
                <a:gd name="T2" fmla="*/ 25 w 817"/>
                <a:gd name="T3" fmla="*/ 9 h 9"/>
                <a:gd name="T4" fmla="*/ 817 w 817"/>
                <a:gd name="T5" fmla="*/ 9 h 9"/>
                <a:gd name="T6" fmla="*/ 0 w 81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" h="9">
                  <a:moveTo>
                    <a:pt x="0" y="0"/>
                  </a:moveTo>
                  <a:lnTo>
                    <a:pt x="25" y="9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1" name="Freeform 1661"/>
            <p:cNvSpPr>
              <a:spLocks/>
            </p:cNvSpPr>
            <p:nvPr/>
          </p:nvSpPr>
          <p:spPr bwMode="auto">
            <a:xfrm>
              <a:off x="4424" y="3067"/>
              <a:ext cx="91" cy="1"/>
            </a:xfrm>
            <a:custGeom>
              <a:avLst/>
              <a:gdLst>
                <a:gd name="T0" fmla="*/ 0 w 817"/>
                <a:gd name="T1" fmla="*/ 0 h 9"/>
                <a:gd name="T2" fmla="*/ 25 w 817"/>
                <a:gd name="T3" fmla="*/ 9 h 9"/>
                <a:gd name="T4" fmla="*/ 817 w 817"/>
                <a:gd name="T5" fmla="*/ 9 h 9"/>
                <a:gd name="T6" fmla="*/ 0 w 81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7" h="9">
                  <a:moveTo>
                    <a:pt x="0" y="0"/>
                  </a:moveTo>
                  <a:lnTo>
                    <a:pt x="25" y="9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2" name="Freeform 1662"/>
            <p:cNvSpPr>
              <a:spLocks/>
            </p:cNvSpPr>
            <p:nvPr/>
          </p:nvSpPr>
          <p:spPr bwMode="auto">
            <a:xfrm>
              <a:off x="4424" y="3067"/>
              <a:ext cx="94" cy="1"/>
            </a:xfrm>
            <a:custGeom>
              <a:avLst/>
              <a:gdLst>
                <a:gd name="T0" fmla="*/ 0 w 847"/>
                <a:gd name="T1" fmla="*/ 0 h 9"/>
                <a:gd name="T2" fmla="*/ 847 w 847"/>
                <a:gd name="T3" fmla="*/ 0 h 9"/>
                <a:gd name="T4" fmla="*/ 817 w 847"/>
                <a:gd name="T5" fmla="*/ 9 h 9"/>
                <a:gd name="T6" fmla="*/ 0 w 84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7" h="9">
                  <a:moveTo>
                    <a:pt x="0" y="0"/>
                  </a:moveTo>
                  <a:lnTo>
                    <a:pt x="847" y="0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3" name="Freeform 1663"/>
            <p:cNvSpPr>
              <a:spLocks/>
            </p:cNvSpPr>
            <p:nvPr/>
          </p:nvSpPr>
          <p:spPr bwMode="auto">
            <a:xfrm>
              <a:off x="4424" y="3067"/>
              <a:ext cx="94" cy="1"/>
            </a:xfrm>
            <a:custGeom>
              <a:avLst/>
              <a:gdLst>
                <a:gd name="T0" fmla="*/ 0 w 847"/>
                <a:gd name="T1" fmla="*/ 0 h 9"/>
                <a:gd name="T2" fmla="*/ 847 w 847"/>
                <a:gd name="T3" fmla="*/ 0 h 9"/>
                <a:gd name="T4" fmla="*/ 817 w 847"/>
                <a:gd name="T5" fmla="*/ 9 h 9"/>
                <a:gd name="T6" fmla="*/ 0 w 84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7" h="9">
                  <a:moveTo>
                    <a:pt x="0" y="0"/>
                  </a:moveTo>
                  <a:lnTo>
                    <a:pt x="847" y="0"/>
                  </a:lnTo>
                  <a:lnTo>
                    <a:pt x="817" y="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4" name="Freeform 1664"/>
            <p:cNvSpPr>
              <a:spLocks/>
            </p:cNvSpPr>
            <p:nvPr/>
          </p:nvSpPr>
          <p:spPr bwMode="auto">
            <a:xfrm>
              <a:off x="3919" y="3068"/>
              <a:ext cx="199" cy="1"/>
            </a:xfrm>
            <a:custGeom>
              <a:avLst/>
              <a:gdLst>
                <a:gd name="T0" fmla="*/ 0 w 1794"/>
                <a:gd name="T1" fmla="*/ 0 h 6"/>
                <a:gd name="T2" fmla="*/ 10 w 1794"/>
                <a:gd name="T3" fmla="*/ 6 h 6"/>
                <a:gd name="T4" fmla="*/ 1794 w 1794"/>
                <a:gd name="T5" fmla="*/ 6 h 6"/>
                <a:gd name="T6" fmla="*/ 0 w 179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94" h="6">
                  <a:moveTo>
                    <a:pt x="0" y="0"/>
                  </a:moveTo>
                  <a:lnTo>
                    <a:pt x="10" y="6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5" name="Freeform 1665"/>
            <p:cNvSpPr>
              <a:spLocks/>
            </p:cNvSpPr>
            <p:nvPr/>
          </p:nvSpPr>
          <p:spPr bwMode="auto">
            <a:xfrm>
              <a:off x="3919" y="3068"/>
              <a:ext cx="199" cy="1"/>
            </a:xfrm>
            <a:custGeom>
              <a:avLst/>
              <a:gdLst>
                <a:gd name="T0" fmla="*/ 0 w 1794"/>
                <a:gd name="T1" fmla="*/ 0 h 6"/>
                <a:gd name="T2" fmla="*/ 10 w 1794"/>
                <a:gd name="T3" fmla="*/ 6 h 6"/>
                <a:gd name="T4" fmla="*/ 1794 w 1794"/>
                <a:gd name="T5" fmla="*/ 6 h 6"/>
                <a:gd name="T6" fmla="*/ 0 w 179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94" h="6">
                  <a:moveTo>
                    <a:pt x="0" y="0"/>
                  </a:moveTo>
                  <a:lnTo>
                    <a:pt x="10" y="6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6" name="Freeform 1666"/>
            <p:cNvSpPr>
              <a:spLocks/>
            </p:cNvSpPr>
            <p:nvPr/>
          </p:nvSpPr>
          <p:spPr bwMode="auto">
            <a:xfrm>
              <a:off x="3919" y="3068"/>
              <a:ext cx="200" cy="1"/>
            </a:xfrm>
            <a:custGeom>
              <a:avLst/>
              <a:gdLst>
                <a:gd name="T0" fmla="*/ 0 w 1804"/>
                <a:gd name="T1" fmla="*/ 0 h 6"/>
                <a:gd name="T2" fmla="*/ 1804 w 1804"/>
                <a:gd name="T3" fmla="*/ 0 h 6"/>
                <a:gd name="T4" fmla="*/ 1794 w 1804"/>
                <a:gd name="T5" fmla="*/ 6 h 6"/>
                <a:gd name="T6" fmla="*/ 0 w 180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4" h="6">
                  <a:moveTo>
                    <a:pt x="0" y="0"/>
                  </a:moveTo>
                  <a:lnTo>
                    <a:pt x="1804" y="0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7" name="Freeform 1667"/>
            <p:cNvSpPr>
              <a:spLocks/>
            </p:cNvSpPr>
            <p:nvPr/>
          </p:nvSpPr>
          <p:spPr bwMode="auto">
            <a:xfrm>
              <a:off x="3919" y="3068"/>
              <a:ext cx="200" cy="1"/>
            </a:xfrm>
            <a:custGeom>
              <a:avLst/>
              <a:gdLst>
                <a:gd name="T0" fmla="*/ 0 w 1804"/>
                <a:gd name="T1" fmla="*/ 0 h 6"/>
                <a:gd name="T2" fmla="*/ 1804 w 1804"/>
                <a:gd name="T3" fmla="*/ 0 h 6"/>
                <a:gd name="T4" fmla="*/ 1794 w 1804"/>
                <a:gd name="T5" fmla="*/ 6 h 6"/>
                <a:gd name="T6" fmla="*/ 0 w 1804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4" h="6">
                  <a:moveTo>
                    <a:pt x="0" y="0"/>
                  </a:moveTo>
                  <a:lnTo>
                    <a:pt x="1804" y="0"/>
                  </a:lnTo>
                  <a:lnTo>
                    <a:pt x="1794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8" name="Freeform 1668"/>
            <p:cNvSpPr>
              <a:spLocks/>
            </p:cNvSpPr>
            <p:nvPr/>
          </p:nvSpPr>
          <p:spPr bwMode="auto">
            <a:xfrm>
              <a:off x="4119" y="3068"/>
              <a:ext cx="55" cy="1"/>
            </a:xfrm>
            <a:custGeom>
              <a:avLst/>
              <a:gdLst>
                <a:gd name="T0" fmla="*/ 0 w 490"/>
                <a:gd name="T1" fmla="*/ 0 h 6"/>
                <a:gd name="T2" fmla="*/ 41 w 490"/>
                <a:gd name="T3" fmla="*/ 6 h 6"/>
                <a:gd name="T4" fmla="*/ 490 w 490"/>
                <a:gd name="T5" fmla="*/ 6 h 6"/>
                <a:gd name="T6" fmla="*/ 0 w 490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0" h="6">
                  <a:moveTo>
                    <a:pt x="0" y="0"/>
                  </a:moveTo>
                  <a:lnTo>
                    <a:pt x="41" y="6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09" name="Freeform 1669"/>
            <p:cNvSpPr>
              <a:spLocks/>
            </p:cNvSpPr>
            <p:nvPr/>
          </p:nvSpPr>
          <p:spPr bwMode="auto">
            <a:xfrm>
              <a:off x="4119" y="3068"/>
              <a:ext cx="55" cy="1"/>
            </a:xfrm>
            <a:custGeom>
              <a:avLst/>
              <a:gdLst>
                <a:gd name="T0" fmla="*/ 0 w 490"/>
                <a:gd name="T1" fmla="*/ 0 h 6"/>
                <a:gd name="T2" fmla="*/ 41 w 490"/>
                <a:gd name="T3" fmla="*/ 6 h 6"/>
                <a:gd name="T4" fmla="*/ 490 w 490"/>
                <a:gd name="T5" fmla="*/ 6 h 6"/>
                <a:gd name="T6" fmla="*/ 0 w 490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0" h="6">
                  <a:moveTo>
                    <a:pt x="0" y="0"/>
                  </a:moveTo>
                  <a:lnTo>
                    <a:pt x="41" y="6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0" name="Freeform 1670"/>
            <p:cNvSpPr>
              <a:spLocks/>
            </p:cNvSpPr>
            <p:nvPr/>
          </p:nvSpPr>
          <p:spPr bwMode="auto">
            <a:xfrm>
              <a:off x="4119" y="3068"/>
              <a:ext cx="57" cy="1"/>
            </a:xfrm>
            <a:custGeom>
              <a:avLst/>
              <a:gdLst>
                <a:gd name="T0" fmla="*/ 0 w 513"/>
                <a:gd name="T1" fmla="*/ 0 h 6"/>
                <a:gd name="T2" fmla="*/ 513 w 513"/>
                <a:gd name="T3" fmla="*/ 0 h 6"/>
                <a:gd name="T4" fmla="*/ 490 w 513"/>
                <a:gd name="T5" fmla="*/ 6 h 6"/>
                <a:gd name="T6" fmla="*/ 0 w 51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3" h="6">
                  <a:moveTo>
                    <a:pt x="0" y="0"/>
                  </a:moveTo>
                  <a:lnTo>
                    <a:pt x="513" y="0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1" name="Freeform 1671"/>
            <p:cNvSpPr>
              <a:spLocks/>
            </p:cNvSpPr>
            <p:nvPr/>
          </p:nvSpPr>
          <p:spPr bwMode="auto">
            <a:xfrm>
              <a:off x="4119" y="3068"/>
              <a:ext cx="57" cy="1"/>
            </a:xfrm>
            <a:custGeom>
              <a:avLst/>
              <a:gdLst>
                <a:gd name="T0" fmla="*/ 0 w 513"/>
                <a:gd name="T1" fmla="*/ 0 h 6"/>
                <a:gd name="T2" fmla="*/ 513 w 513"/>
                <a:gd name="T3" fmla="*/ 0 h 6"/>
                <a:gd name="T4" fmla="*/ 490 w 513"/>
                <a:gd name="T5" fmla="*/ 6 h 6"/>
                <a:gd name="T6" fmla="*/ 0 w 513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3" h="6">
                  <a:moveTo>
                    <a:pt x="0" y="0"/>
                  </a:moveTo>
                  <a:lnTo>
                    <a:pt x="513" y="0"/>
                  </a:lnTo>
                  <a:lnTo>
                    <a:pt x="490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2" name="Freeform 1672"/>
            <p:cNvSpPr>
              <a:spLocks/>
            </p:cNvSpPr>
            <p:nvPr/>
          </p:nvSpPr>
          <p:spPr bwMode="auto">
            <a:xfrm>
              <a:off x="4427" y="3068"/>
              <a:ext cx="86" cy="1"/>
            </a:xfrm>
            <a:custGeom>
              <a:avLst/>
              <a:gdLst>
                <a:gd name="T0" fmla="*/ 0 w 775"/>
                <a:gd name="T1" fmla="*/ 0 h 6"/>
                <a:gd name="T2" fmla="*/ 16 w 775"/>
                <a:gd name="T3" fmla="*/ 6 h 6"/>
                <a:gd name="T4" fmla="*/ 775 w 775"/>
                <a:gd name="T5" fmla="*/ 6 h 6"/>
                <a:gd name="T6" fmla="*/ 0 w 77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" h="6">
                  <a:moveTo>
                    <a:pt x="0" y="0"/>
                  </a:moveTo>
                  <a:lnTo>
                    <a:pt x="16" y="6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3" name="Freeform 1673"/>
            <p:cNvSpPr>
              <a:spLocks/>
            </p:cNvSpPr>
            <p:nvPr/>
          </p:nvSpPr>
          <p:spPr bwMode="auto">
            <a:xfrm>
              <a:off x="4427" y="3068"/>
              <a:ext cx="86" cy="1"/>
            </a:xfrm>
            <a:custGeom>
              <a:avLst/>
              <a:gdLst>
                <a:gd name="T0" fmla="*/ 0 w 775"/>
                <a:gd name="T1" fmla="*/ 0 h 6"/>
                <a:gd name="T2" fmla="*/ 16 w 775"/>
                <a:gd name="T3" fmla="*/ 6 h 6"/>
                <a:gd name="T4" fmla="*/ 775 w 775"/>
                <a:gd name="T5" fmla="*/ 6 h 6"/>
                <a:gd name="T6" fmla="*/ 0 w 77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" h="6">
                  <a:moveTo>
                    <a:pt x="0" y="0"/>
                  </a:moveTo>
                  <a:lnTo>
                    <a:pt x="16" y="6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4" name="Freeform 1674"/>
            <p:cNvSpPr>
              <a:spLocks/>
            </p:cNvSpPr>
            <p:nvPr/>
          </p:nvSpPr>
          <p:spPr bwMode="auto">
            <a:xfrm>
              <a:off x="4427" y="3068"/>
              <a:ext cx="88" cy="1"/>
            </a:xfrm>
            <a:custGeom>
              <a:avLst/>
              <a:gdLst>
                <a:gd name="T0" fmla="*/ 0 w 792"/>
                <a:gd name="T1" fmla="*/ 0 h 6"/>
                <a:gd name="T2" fmla="*/ 792 w 792"/>
                <a:gd name="T3" fmla="*/ 0 h 6"/>
                <a:gd name="T4" fmla="*/ 775 w 792"/>
                <a:gd name="T5" fmla="*/ 6 h 6"/>
                <a:gd name="T6" fmla="*/ 0 w 792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2" h="6">
                  <a:moveTo>
                    <a:pt x="0" y="0"/>
                  </a:moveTo>
                  <a:lnTo>
                    <a:pt x="792" y="0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5" name="Freeform 1675"/>
            <p:cNvSpPr>
              <a:spLocks/>
            </p:cNvSpPr>
            <p:nvPr/>
          </p:nvSpPr>
          <p:spPr bwMode="auto">
            <a:xfrm>
              <a:off x="4427" y="3068"/>
              <a:ext cx="88" cy="1"/>
            </a:xfrm>
            <a:custGeom>
              <a:avLst/>
              <a:gdLst>
                <a:gd name="T0" fmla="*/ 0 w 792"/>
                <a:gd name="T1" fmla="*/ 0 h 6"/>
                <a:gd name="T2" fmla="*/ 792 w 792"/>
                <a:gd name="T3" fmla="*/ 0 h 6"/>
                <a:gd name="T4" fmla="*/ 775 w 792"/>
                <a:gd name="T5" fmla="*/ 6 h 6"/>
                <a:gd name="T6" fmla="*/ 0 w 792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2" h="6">
                  <a:moveTo>
                    <a:pt x="0" y="0"/>
                  </a:moveTo>
                  <a:lnTo>
                    <a:pt x="792" y="0"/>
                  </a:lnTo>
                  <a:lnTo>
                    <a:pt x="775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6" name="Freeform 1676"/>
            <p:cNvSpPr>
              <a:spLocks/>
            </p:cNvSpPr>
            <p:nvPr/>
          </p:nvSpPr>
          <p:spPr bwMode="auto">
            <a:xfrm>
              <a:off x="3920" y="3069"/>
              <a:ext cx="195" cy="1"/>
            </a:xfrm>
            <a:custGeom>
              <a:avLst/>
              <a:gdLst>
                <a:gd name="T0" fmla="*/ 0 w 1751"/>
                <a:gd name="T1" fmla="*/ 0 h 16"/>
                <a:gd name="T2" fmla="*/ 28 w 1751"/>
                <a:gd name="T3" fmla="*/ 16 h 16"/>
                <a:gd name="T4" fmla="*/ 1751 w 1751"/>
                <a:gd name="T5" fmla="*/ 16 h 16"/>
                <a:gd name="T6" fmla="*/ 0 w 1751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1" h="16">
                  <a:moveTo>
                    <a:pt x="0" y="0"/>
                  </a:moveTo>
                  <a:lnTo>
                    <a:pt x="28" y="16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7" name="Freeform 1677"/>
            <p:cNvSpPr>
              <a:spLocks/>
            </p:cNvSpPr>
            <p:nvPr/>
          </p:nvSpPr>
          <p:spPr bwMode="auto">
            <a:xfrm>
              <a:off x="3920" y="3069"/>
              <a:ext cx="195" cy="1"/>
            </a:xfrm>
            <a:custGeom>
              <a:avLst/>
              <a:gdLst>
                <a:gd name="T0" fmla="*/ 0 w 1751"/>
                <a:gd name="T1" fmla="*/ 0 h 16"/>
                <a:gd name="T2" fmla="*/ 28 w 1751"/>
                <a:gd name="T3" fmla="*/ 16 h 16"/>
                <a:gd name="T4" fmla="*/ 1751 w 1751"/>
                <a:gd name="T5" fmla="*/ 16 h 16"/>
                <a:gd name="T6" fmla="*/ 0 w 1751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1" h="16">
                  <a:moveTo>
                    <a:pt x="0" y="0"/>
                  </a:moveTo>
                  <a:lnTo>
                    <a:pt x="28" y="16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8" name="Freeform 1678"/>
            <p:cNvSpPr>
              <a:spLocks/>
            </p:cNvSpPr>
            <p:nvPr/>
          </p:nvSpPr>
          <p:spPr bwMode="auto">
            <a:xfrm>
              <a:off x="3920" y="3069"/>
              <a:ext cx="198" cy="1"/>
            </a:xfrm>
            <a:custGeom>
              <a:avLst/>
              <a:gdLst>
                <a:gd name="T0" fmla="*/ 0 w 1784"/>
                <a:gd name="T1" fmla="*/ 0 h 16"/>
                <a:gd name="T2" fmla="*/ 1784 w 1784"/>
                <a:gd name="T3" fmla="*/ 0 h 16"/>
                <a:gd name="T4" fmla="*/ 1751 w 1784"/>
                <a:gd name="T5" fmla="*/ 16 h 16"/>
                <a:gd name="T6" fmla="*/ 0 w 178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4" h="16">
                  <a:moveTo>
                    <a:pt x="0" y="0"/>
                  </a:moveTo>
                  <a:lnTo>
                    <a:pt x="1784" y="0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19" name="Freeform 1679"/>
            <p:cNvSpPr>
              <a:spLocks/>
            </p:cNvSpPr>
            <p:nvPr/>
          </p:nvSpPr>
          <p:spPr bwMode="auto">
            <a:xfrm>
              <a:off x="3920" y="3069"/>
              <a:ext cx="198" cy="1"/>
            </a:xfrm>
            <a:custGeom>
              <a:avLst/>
              <a:gdLst>
                <a:gd name="T0" fmla="*/ 0 w 1784"/>
                <a:gd name="T1" fmla="*/ 0 h 16"/>
                <a:gd name="T2" fmla="*/ 1784 w 1784"/>
                <a:gd name="T3" fmla="*/ 0 h 16"/>
                <a:gd name="T4" fmla="*/ 1751 w 1784"/>
                <a:gd name="T5" fmla="*/ 16 h 16"/>
                <a:gd name="T6" fmla="*/ 0 w 178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4" h="16">
                  <a:moveTo>
                    <a:pt x="0" y="0"/>
                  </a:moveTo>
                  <a:lnTo>
                    <a:pt x="1784" y="0"/>
                  </a:lnTo>
                  <a:lnTo>
                    <a:pt x="1751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0" name="Freeform 1680"/>
            <p:cNvSpPr>
              <a:spLocks/>
            </p:cNvSpPr>
            <p:nvPr/>
          </p:nvSpPr>
          <p:spPr bwMode="auto">
            <a:xfrm>
              <a:off x="4124" y="3069"/>
              <a:ext cx="34" cy="1"/>
            </a:xfrm>
            <a:custGeom>
              <a:avLst/>
              <a:gdLst>
                <a:gd name="T0" fmla="*/ 0 w 303"/>
                <a:gd name="T1" fmla="*/ 0 h 16"/>
                <a:gd name="T2" fmla="*/ 121 w 303"/>
                <a:gd name="T3" fmla="*/ 16 h 16"/>
                <a:gd name="T4" fmla="*/ 303 w 303"/>
                <a:gd name="T5" fmla="*/ 16 h 16"/>
                <a:gd name="T6" fmla="*/ 0 w 303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" h="16">
                  <a:moveTo>
                    <a:pt x="0" y="0"/>
                  </a:moveTo>
                  <a:lnTo>
                    <a:pt x="121" y="16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1" name="Freeform 1681"/>
            <p:cNvSpPr>
              <a:spLocks/>
            </p:cNvSpPr>
            <p:nvPr/>
          </p:nvSpPr>
          <p:spPr bwMode="auto">
            <a:xfrm>
              <a:off x="4124" y="3069"/>
              <a:ext cx="34" cy="1"/>
            </a:xfrm>
            <a:custGeom>
              <a:avLst/>
              <a:gdLst>
                <a:gd name="T0" fmla="*/ 0 w 303"/>
                <a:gd name="T1" fmla="*/ 0 h 16"/>
                <a:gd name="T2" fmla="*/ 121 w 303"/>
                <a:gd name="T3" fmla="*/ 16 h 16"/>
                <a:gd name="T4" fmla="*/ 303 w 303"/>
                <a:gd name="T5" fmla="*/ 16 h 16"/>
                <a:gd name="T6" fmla="*/ 0 w 303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3" h="16">
                  <a:moveTo>
                    <a:pt x="0" y="0"/>
                  </a:moveTo>
                  <a:lnTo>
                    <a:pt x="121" y="16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2" name="Freeform 1682"/>
            <p:cNvSpPr>
              <a:spLocks/>
            </p:cNvSpPr>
            <p:nvPr/>
          </p:nvSpPr>
          <p:spPr bwMode="auto">
            <a:xfrm>
              <a:off x="4124" y="3069"/>
              <a:ext cx="50" cy="1"/>
            </a:xfrm>
            <a:custGeom>
              <a:avLst/>
              <a:gdLst>
                <a:gd name="T0" fmla="*/ 0 w 449"/>
                <a:gd name="T1" fmla="*/ 0 h 16"/>
                <a:gd name="T2" fmla="*/ 449 w 449"/>
                <a:gd name="T3" fmla="*/ 0 h 16"/>
                <a:gd name="T4" fmla="*/ 303 w 449"/>
                <a:gd name="T5" fmla="*/ 16 h 16"/>
                <a:gd name="T6" fmla="*/ 0 w 44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9" h="16">
                  <a:moveTo>
                    <a:pt x="0" y="0"/>
                  </a:moveTo>
                  <a:lnTo>
                    <a:pt x="449" y="0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3" name="Freeform 1683"/>
            <p:cNvSpPr>
              <a:spLocks/>
            </p:cNvSpPr>
            <p:nvPr/>
          </p:nvSpPr>
          <p:spPr bwMode="auto">
            <a:xfrm>
              <a:off x="4124" y="3069"/>
              <a:ext cx="50" cy="1"/>
            </a:xfrm>
            <a:custGeom>
              <a:avLst/>
              <a:gdLst>
                <a:gd name="T0" fmla="*/ 0 w 449"/>
                <a:gd name="T1" fmla="*/ 0 h 16"/>
                <a:gd name="T2" fmla="*/ 449 w 449"/>
                <a:gd name="T3" fmla="*/ 0 h 16"/>
                <a:gd name="T4" fmla="*/ 303 w 449"/>
                <a:gd name="T5" fmla="*/ 16 h 16"/>
                <a:gd name="T6" fmla="*/ 0 w 44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9" h="16">
                  <a:moveTo>
                    <a:pt x="0" y="0"/>
                  </a:moveTo>
                  <a:lnTo>
                    <a:pt x="449" y="0"/>
                  </a:lnTo>
                  <a:lnTo>
                    <a:pt x="303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4" name="Freeform 1684"/>
            <p:cNvSpPr>
              <a:spLocks/>
            </p:cNvSpPr>
            <p:nvPr/>
          </p:nvSpPr>
          <p:spPr bwMode="auto">
            <a:xfrm>
              <a:off x="4429" y="3069"/>
              <a:ext cx="78" cy="1"/>
            </a:xfrm>
            <a:custGeom>
              <a:avLst/>
              <a:gdLst>
                <a:gd name="T0" fmla="*/ 0 w 706"/>
                <a:gd name="T1" fmla="*/ 0 h 16"/>
                <a:gd name="T2" fmla="*/ 46 w 706"/>
                <a:gd name="T3" fmla="*/ 16 h 16"/>
                <a:gd name="T4" fmla="*/ 706 w 706"/>
                <a:gd name="T5" fmla="*/ 16 h 16"/>
                <a:gd name="T6" fmla="*/ 0 w 706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6" h="16">
                  <a:moveTo>
                    <a:pt x="0" y="0"/>
                  </a:moveTo>
                  <a:lnTo>
                    <a:pt x="46" y="16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5" name="Freeform 1685"/>
            <p:cNvSpPr>
              <a:spLocks/>
            </p:cNvSpPr>
            <p:nvPr/>
          </p:nvSpPr>
          <p:spPr bwMode="auto">
            <a:xfrm>
              <a:off x="4429" y="3069"/>
              <a:ext cx="78" cy="1"/>
            </a:xfrm>
            <a:custGeom>
              <a:avLst/>
              <a:gdLst>
                <a:gd name="T0" fmla="*/ 0 w 706"/>
                <a:gd name="T1" fmla="*/ 0 h 16"/>
                <a:gd name="T2" fmla="*/ 46 w 706"/>
                <a:gd name="T3" fmla="*/ 16 h 16"/>
                <a:gd name="T4" fmla="*/ 706 w 706"/>
                <a:gd name="T5" fmla="*/ 16 h 16"/>
                <a:gd name="T6" fmla="*/ 0 w 706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6" h="16">
                  <a:moveTo>
                    <a:pt x="0" y="0"/>
                  </a:moveTo>
                  <a:lnTo>
                    <a:pt x="46" y="16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6" name="Freeform 1686"/>
            <p:cNvSpPr>
              <a:spLocks/>
            </p:cNvSpPr>
            <p:nvPr/>
          </p:nvSpPr>
          <p:spPr bwMode="auto">
            <a:xfrm>
              <a:off x="4429" y="3069"/>
              <a:ext cx="84" cy="1"/>
            </a:xfrm>
            <a:custGeom>
              <a:avLst/>
              <a:gdLst>
                <a:gd name="T0" fmla="*/ 0 w 759"/>
                <a:gd name="T1" fmla="*/ 0 h 16"/>
                <a:gd name="T2" fmla="*/ 759 w 759"/>
                <a:gd name="T3" fmla="*/ 0 h 16"/>
                <a:gd name="T4" fmla="*/ 706 w 759"/>
                <a:gd name="T5" fmla="*/ 16 h 16"/>
                <a:gd name="T6" fmla="*/ 0 w 75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" h="16">
                  <a:moveTo>
                    <a:pt x="0" y="0"/>
                  </a:moveTo>
                  <a:lnTo>
                    <a:pt x="759" y="0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7" name="Freeform 1687"/>
            <p:cNvSpPr>
              <a:spLocks/>
            </p:cNvSpPr>
            <p:nvPr/>
          </p:nvSpPr>
          <p:spPr bwMode="auto">
            <a:xfrm>
              <a:off x="4429" y="3069"/>
              <a:ext cx="84" cy="1"/>
            </a:xfrm>
            <a:custGeom>
              <a:avLst/>
              <a:gdLst>
                <a:gd name="T0" fmla="*/ 0 w 759"/>
                <a:gd name="T1" fmla="*/ 0 h 16"/>
                <a:gd name="T2" fmla="*/ 759 w 759"/>
                <a:gd name="T3" fmla="*/ 0 h 16"/>
                <a:gd name="T4" fmla="*/ 706 w 759"/>
                <a:gd name="T5" fmla="*/ 16 h 16"/>
                <a:gd name="T6" fmla="*/ 0 w 759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" h="16">
                  <a:moveTo>
                    <a:pt x="0" y="0"/>
                  </a:moveTo>
                  <a:lnTo>
                    <a:pt x="759" y="0"/>
                  </a:lnTo>
                  <a:lnTo>
                    <a:pt x="706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8" name="Freeform 1688"/>
            <p:cNvSpPr>
              <a:spLocks/>
            </p:cNvSpPr>
            <p:nvPr/>
          </p:nvSpPr>
          <p:spPr bwMode="auto">
            <a:xfrm>
              <a:off x="3923" y="3070"/>
              <a:ext cx="191" cy="1"/>
            </a:xfrm>
            <a:custGeom>
              <a:avLst/>
              <a:gdLst>
                <a:gd name="T0" fmla="*/ 0 w 1720"/>
                <a:gd name="T1" fmla="*/ 0 h 2"/>
                <a:gd name="T2" fmla="*/ 4 w 1720"/>
                <a:gd name="T3" fmla="*/ 2 h 2"/>
                <a:gd name="T4" fmla="*/ 1720 w 1720"/>
                <a:gd name="T5" fmla="*/ 2 h 2"/>
                <a:gd name="T6" fmla="*/ 0 w 172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0" h="2">
                  <a:moveTo>
                    <a:pt x="0" y="0"/>
                  </a:moveTo>
                  <a:lnTo>
                    <a:pt x="4" y="2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29" name="Freeform 1689"/>
            <p:cNvSpPr>
              <a:spLocks/>
            </p:cNvSpPr>
            <p:nvPr/>
          </p:nvSpPr>
          <p:spPr bwMode="auto">
            <a:xfrm>
              <a:off x="3923" y="3070"/>
              <a:ext cx="191" cy="1"/>
            </a:xfrm>
            <a:custGeom>
              <a:avLst/>
              <a:gdLst>
                <a:gd name="T0" fmla="*/ 0 w 1720"/>
                <a:gd name="T1" fmla="*/ 0 h 2"/>
                <a:gd name="T2" fmla="*/ 4 w 1720"/>
                <a:gd name="T3" fmla="*/ 2 h 2"/>
                <a:gd name="T4" fmla="*/ 1720 w 1720"/>
                <a:gd name="T5" fmla="*/ 2 h 2"/>
                <a:gd name="T6" fmla="*/ 0 w 172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0" h="2">
                  <a:moveTo>
                    <a:pt x="0" y="0"/>
                  </a:moveTo>
                  <a:lnTo>
                    <a:pt x="4" y="2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0" name="Freeform 1690"/>
            <p:cNvSpPr>
              <a:spLocks/>
            </p:cNvSpPr>
            <p:nvPr/>
          </p:nvSpPr>
          <p:spPr bwMode="auto">
            <a:xfrm>
              <a:off x="3923" y="3070"/>
              <a:ext cx="192" cy="1"/>
            </a:xfrm>
            <a:custGeom>
              <a:avLst/>
              <a:gdLst>
                <a:gd name="T0" fmla="*/ 0 w 1723"/>
                <a:gd name="T1" fmla="*/ 0 h 2"/>
                <a:gd name="T2" fmla="*/ 1723 w 1723"/>
                <a:gd name="T3" fmla="*/ 0 h 2"/>
                <a:gd name="T4" fmla="*/ 1720 w 1723"/>
                <a:gd name="T5" fmla="*/ 2 h 2"/>
                <a:gd name="T6" fmla="*/ 0 w 17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3" h="2">
                  <a:moveTo>
                    <a:pt x="0" y="0"/>
                  </a:moveTo>
                  <a:lnTo>
                    <a:pt x="1723" y="0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1" name="Freeform 1691"/>
            <p:cNvSpPr>
              <a:spLocks/>
            </p:cNvSpPr>
            <p:nvPr/>
          </p:nvSpPr>
          <p:spPr bwMode="auto">
            <a:xfrm>
              <a:off x="3923" y="3070"/>
              <a:ext cx="192" cy="1"/>
            </a:xfrm>
            <a:custGeom>
              <a:avLst/>
              <a:gdLst>
                <a:gd name="T0" fmla="*/ 0 w 1723"/>
                <a:gd name="T1" fmla="*/ 0 h 2"/>
                <a:gd name="T2" fmla="*/ 1723 w 1723"/>
                <a:gd name="T3" fmla="*/ 0 h 2"/>
                <a:gd name="T4" fmla="*/ 1720 w 1723"/>
                <a:gd name="T5" fmla="*/ 2 h 2"/>
                <a:gd name="T6" fmla="*/ 0 w 17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3" h="2">
                  <a:moveTo>
                    <a:pt x="0" y="0"/>
                  </a:moveTo>
                  <a:lnTo>
                    <a:pt x="1723" y="0"/>
                  </a:lnTo>
                  <a:lnTo>
                    <a:pt x="172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2" name="Freeform 1692"/>
            <p:cNvSpPr>
              <a:spLocks/>
            </p:cNvSpPr>
            <p:nvPr/>
          </p:nvSpPr>
          <p:spPr bwMode="auto">
            <a:xfrm>
              <a:off x="4137" y="3070"/>
              <a:ext cx="21" cy="1"/>
            </a:xfrm>
            <a:custGeom>
              <a:avLst/>
              <a:gdLst>
                <a:gd name="T0" fmla="*/ 0 w 182"/>
                <a:gd name="T1" fmla="*/ 0 h 2"/>
                <a:gd name="T2" fmla="*/ 182 w 182"/>
                <a:gd name="T3" fmla="*/ 0 h 2"/>
                <a:gd name="T4" fmla="*/ 165 w 182"/>
                <a:gd name="T5" fmla="*/ 2 h 2"/>
                <a:gd name="T6" fmla="*/ 0 w 18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" h="2">
                  <a:moveTo>
                    <a:pt x="0" y="0"/>
                  </a:moveTo>
                  <a:lnTo>
                    <a:pt x="182" y="0"/>
                  </a:lnTo>
                  <a:lnTo>
                    <a:pt x="16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3" name="Freeform 1693"/>
            <p:cNvSpPr>
              <a:spLocks/>
            </p:cNvSpPr>
            <p:nvPr/>
          </p:nvSpPr>
          <p:spPr bwMode="auto">
            <a:xfrm>
              <a:off x="4137" y="3070"/>
              <a:ext cx="21" cy="1"/>
            </a:xfrm>
            <a:custGeom>
              <a:avLst/>
              <a:gdLst>
                <a:gd name="T0" fmla="*/ 0 w 182"/>
                <a:gd name="T1" fmla="*/ 0 h 2"/>
                <a:gd name="T2" fmla="*/ 182 w 182"/>
                <a:gd name="T3" fmla="*/ 0 h 2"/>
                <a:gd name="T4" fmla="*/ 165 w 182"/>
                <a:gd name="T5" fmla="*/ 2 h 2"/>
                <a:gd name="T6" fmla="*/ 0 w 18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" h="2">
                  <a:moveTo>
                    <a:pt x="0" y="0"/>
                  </a:moveTo>
                  <a:lnTo>
                    <a:pt x="182" y="0"/>
                  </a:lnTo>
                  <a:lnTo>
                    <a:pt x="165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4" name="Freeform 1694"/>
            <p:cNvSpPr>
              <a:spLocks/>
            </p:cNvSpPr>
            <p:nvPr/>
          </p:nvSpPr>
          <p:spPr bwMode="auto">
            <a:xfrm>
              <a:off x="4434" y="3070"/>
              <a:ext cx="72" cy="1"/>
            </a:xfrm>
            <a:custGeom>
              <a:avLst/>
              <a:gdLst>
                <a:gd name="T0" fmla="*/ 0 w 654"/>
                <a:gd name="T1" fmla="*/ 0 h 2"/>
                <a:gd name="T2" fmla="*/ 5 w 654"/>
                <a:gd name="T3" fmla="*/ 2 h 2"/>
                <a:gd name="T4" fmla="*/ 654 w 654"/>
                <a:gd name="T5" fmla="*/ 2 h 2"/>
                <a:gd name="T6" fmla="*/ 0 w 65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2">
                  <a:moveTo>
                    <a:pt x="0" y="0"/>
                  </a:moveTo>
                  <a:lnTo>
                    <a:pt x="5" y="2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5" name="Freeform 1695"/>
            <p:cNvSpPr>
              <a:spLocks/>
            </p:cNvSpPr>
            <p:nvPr/>
          </p:nvSpPr>
          <p:spPr bwMode="auto">
            <a:xfrm>
              <a:off x="4434" y="3070"/>
              <a:ext cx="72" cy="1"/>
            </a:xfrm>
            <a:custGeom>
              <a:avLst/>
              <a:gdLst>
                <a:gd name="T0" fmla="*/ 0 w 654"/>
                <a:gd name="T1" fmla="*/ 0 h 2"/>
                <a:gd name="T2" fmla="*/ 5 w 654"/>
                <a:gd name="T3" fmla="*/ 2 h 2"/>
                <a:gd name="T4" fmla="*/ 654 w 654"/>
                <a:gd name="T5" fmla="*/ 2 h 2"/>
                <a:gd name="T6" fmla="*/ 0 w 65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2">
                  <a:moveTo>
                    <a:pt x="0" y="0"/>
                  </a:moveTo>
                  <a:lnTo>
                    <a:pt x="5" y="2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6" name="Freeform 1696"/>
            <p:cNvSpPr>
              <a:spLocks/>
            </p:cNvSpPr>
            <p:nvPr/>
          </p:nvSpPr>
          <p:spPr bwMode="auto">
            <a:xfrm>
              <a:off x="4434" y="3070"/>
              <a:ext cx="73" cy="1"/>
            </a:xfrm>
            <a:custGeom>
              <a:avLst/>
              <a:gdLst>
                <a:gd name="T0" fmla="*/ 0 w 660"/>
                <a:gd name="T1" fmla="*/ 0 h 2"/>
                <a:gd name="T2" fmla="*/ 660 w 660"/>
                <a:gd name="T3" fmla="*/ 0 h 2"/>
                <a:gd name="T4" fmla="*/ 654 w 660"/>
                <a:gd name="T5" fmla="*/ 2 h 2"/>
                <a:gd name="T6" fmla="*/ 0 w 6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0" h="2">
                  <a:moveTo>
                    <a:pt x="0" y="0"/>
                  </a:moveTo>
                  <a:lnTo>
                    <a:pt x="660" y="0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7" name="Freeform 1697"/>
            <p:cNvSpPr>
              <a:spLocks/>
            </p:cNvSpPr>
            <p:nvPr/>
          </p:nvSpPr>
          <p:spPr bwMode="auto">
            <a:xfrm>
              <a:off x="4434" y="3070"/>
              <a:ext cx="73" cy="1"/>
            </a:xfrm>
            <a:custGeom>
              <a:avLst/>
              <a:gdLst>
                <a:gd name="T0" fmla="*/ 0 w 660"/>
                <a:gd name="T1" fmla="*/ 0 h 2"/>
                <a:gd name="T2" fmla="*/ 660 w 660"/>
                <a:gd name="T3" fmla="*/ 0 h 2"/>
                <a:gd name="T4" fmla="*/ 654 w 660"/>
                <a:gd name="T5" fmla="*/ 2 h 2"/>
                <a:gd name="T6" fmla="*/ 0 w 6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0" h="2">
                  <a:moveTo>
                    <a:pt x="0" y="0"/>
                  </a:moveTo>
                  <a:lnTo>
                    <a:pt x="660" y="0"/>
                  </a:lnTo>
                  <a:lnTo>
                    <a:pt x="65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8" name="Freeform 1698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5"/>
                <a:gd name="T1" fmla="*/ 2 w 1715"/>
                <a:gd name="T2" fmla="*/ 1715 w 1715"/>
                <a:gd name="T3" fmla="*/ 0 w 171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5">
                  <a:moveTo>
                    <a:pt x="0" y="0"/>
                  </a:moveTo>
                  <a:lnTo>
                    <a:pt x="2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39" name="Freeform 1699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5"/>
                <a:gd name="T1" fmla="*/ 2 w 1715"/>
                <a:gd name="T2" fmla="*/ 1715 w 1715"/>
                <a:gd name="T3" fmla="*/ 0 w 171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5">
                  <a:moveTo>
                    <a:pt x="0" y="0"/>
                  </a:moveTo>
                  <a:lnTo>
                    <a:pt x="2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0" name="Freeform 1700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6"/>
                <a:gd name="T1" fmla="*/ 1716 w 1716"/>
                <a:gd name="T2" fmla="*/ 1715 w 1716"/>
                <a:gd name="T3" fmla="*/ 0 w 17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6">
                  <a:moveTo>
                    <a:pt x="0" y="0"/>
                  </a:moveTo>
                  <a:lnTo>
                    <a:pt x="1716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1" name="Freeform 1701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6"/>
                <a:gd name="T1" fmla="*/ 1716 w 1716"/>
                <a:gd name="T2" fmla="*/ 1715 w 1716"/>
                <a:gd name="T3" fmla="*/ 0 w 17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716">
                  <a:moveTo>
                    <a:pt x="0" y="0"/>
                  </a:moveTo>
                  <a:lnTo>
                    <a:pt x="1716" y="0"/>
                  </a:lnTo>
                  <a:lnTo>
                    <a:pt x="17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2" name="Freeform 1702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7"/>
                <a:gd name="T1" fmla="*/ 2 w 647"/>
                <a:gd name="T2" fmla="*/ 647 w 647"/>
                <a:gd name="T3" fmla="*/ 0 w 64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7">
                  <a:moveTo>
                    <a:pt x="0" y="0"/>
                  </a:moveTo>
                  <a:lnTo>
                    <a:pt x="2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3" name="Freeform 1703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7"/>
                <a:gd name="T1" fmla="*/ 2 w 647"/>
                <a:gd name="T2" fmla="*/ 647 w 647"/>
                <a:gd name="T3" fmla="*/ 0 w 64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7">
                  <a:moveTo>
                    <a:pt x="0" y="0"/>
                  </a:moveTo>
                  <a:lnTo>
                    <a:pt x="2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4" name="Freeform 1704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9"/>
                <a:gd name="T1" fmla="*/ 649 w 649"/>
                <a:gd name="T2" fmla="*/ 647 w 649"/>
                <a:gd name="T3" fmla="*/ 0 w 64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9">
                  <a:moveTo>
                    <a:pt x="0" y="0"/>
                  </a:moveTo>
                  <a:lnTo>
                    <a:pt x="649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5" name="Freeform 1705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9"/>
                <a:gd name="T1" fmla="*/ 649 w 649"/>
                <a:gd name="T2" fmla="*/ 647 w 649"/>
                <a:gd name="T3" fmla="*/ 0 w 64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49">
                  <a:moveTo>
                    <a:pt x="0" y="0"/>
                  </a:moveTo>
                  <a:lnTo>
                    <a:pt x="649" y="0"/>
                  </a:lnTo>
                  <a:lnTo>
                    <a:pt x="64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6" name="Freeform 1706"/>
            <p:cNvSpPr>
              <a:spLocks/>
            </p:cNvSpPr>
            <p:nvPr/>
          </p:nvSpPr>
          <p:spPr bwMode="auto">
            <a:xfrm>
              <a:off x="3924" y="3071"/>
              <a:ext cx="188" cy="1"/>
            </a:xfrm>
            <a:custGeom>
              <a:avLst/>
              <a:gdLst>
                <a:gd name="T0" fmla="*/ 0 w 1689"/>
                <a:gd name="T1" fmla="*/ 0 h 12"/>
                <a:gd name="T2" fmla="*/ 21 w 1689"/>
                <a:gd name="T3" fmla="*/ 12 h 12"/>
                <a:gd name="T4" fmla="*/ 1689 w 1689"/>
                <a:gd name="T5" fmla="*/ 12 h 12"/>
                <a:gd name="T6" fmla="*/ 0 w 1689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9" h="12">
                  <a:moveTo>
                    <a:pt x="0" y="0"/>
                  </a:moveTo>
                  <a:lnTo>
                    <a:pt x="21" y="12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7" name="Freeform 1707"/>
            <p:cNvSpPr>
              <a:spLocks/>
            </p:cNvSpPr>
            <p:nvPr/>
          </p:nvSpPr>
          <p:spPr bwMode="auto">
            <a:xfrm>
              <a:off x="3924" y="3071"/>
              <a:ext cx="188" cy="1"/>
            </a:xfrm>
            <a:custGeom>
              <a:avLst/>
              <a:gdLst>
                <a:gd name="T0" fmla="*/ 0 w 1689"/>
                <a:gd name="T1" fmla="*/ 0 h 12"/>
                <a:gd name="T2" fmla="*/ 21 w 1689"/>
                <a:gd name="T3" fmla="*/ 12 h 12"/>
                <a:gd name="T4" fmla="*/ 1689 w 1689"/>
                <a:gd name="T5" fmla="*/ 12 h 12"/>
                <a:gd name="T6" fmla="*/ 0 w 1689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9" h="12">
                  <a:moveTo>
                    <a:pt x="0" y="0"/>
                  </a:moveTo>
                  <a:lnTo>
                    <a:pt x="21" y="12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8" name="Freeform 1708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3"/>
                <a:gd name="T1" fmla="*/ 0 h 12"/>
                <a:gd name="T2" fmla="*/ 1713 w 1713"/>
                <a:gd name="T3" fmla="*/ 0 h 12"/>
                <a:gd name="T4" fmla="*/ 1689 w 1713"/>
                <a:gd name="T5" fmla="*/ 12 h 12"/>
                <a:gd name="T6" fmla="*/ 0 w 1713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12">
                  <a:moveTo>
                    <a:pt x="0" y="0"/>
                  </a:moveTo>
                  <a:lnTo>
                    <a:pt x="1713" y="0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49" name="Freeform 1709"/>
            <p:cNvSpPr>
              <a:spLocks/>
            </p:cNvSpPr>
            <p:nvPr/>
          </p:nvSpPr>
          <p:spPr bwMode="auto">
            <a:xfrm>
              <a:off x="3924" y="3071"/>
              <a:ext cx="190" cy="1"/>
            </a:xfrm>
            <a:custGeom>
              <a:avLst/>
              <a:gdLst>
                <a:gd name="T0" fmla="*/ 0 w 1713"/>
                <a:gd name="T1" fmla="*/ 0 h 12"/>
                <a:gd name="T2" fmla="*/ 1713 w 1713"/>
                <a:gd name="T3" fmla="*/ 0 h 12"/>
                <a:gd name="T4" fmla="*/ 1689 w 1713"/>
                <a:gd name="T5" fmla="*/ 12 h 12"/>
                <a:gd name="T6" fmla="*/ 0 w 1713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12">
                  <a:moveTo>
                    <a:pt x="0" y="0"/>
                  </a:moveTo>
                  <a:lnTo>
                    <a:pt x="1713" y="0"/>
                  </a:lnTo>
                  <a:lnTo>
                    <a:pt x="1689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0" name="Freeform 1710"/>
            <p:cNvSpPr>
              <a:spLocks/>
            </p:cNvSpPr>
            <p:nvPr/>
          </p:nvSpPr>
          <p:spPr bwMode="auto">
            <a:xfrm>
              <a:off x="4434" y="3071"/>
              <a:ext cx="68" cy="1"/>
            </a:xfrm>
            <a:custGeom>
              <a:avLst/>
              <a:gdLst>
                <a:gd name="T0" fmla="*/ 0 w 607"/>
                <a:gd name="T1" fmla="*/ 0 h 12"/>
                <a:gd name="T2" fmla="*/ 55 w 607"/>
                <a:gd name="T3" fmla="*/ 12 h 12"/>
                <a:gd name="T4" fmla="*/ 607 w 607"/>
                <a:gd name="T5" fmla="*/ 12 h 12"/>
                <a:gd name="T6" fmla="*/ 0 w 607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7" h="12">
                  <a:moveTo>
                    <a:pt x="0" y="0"/>
                  </a:moveTo>
                  <a:lnTo>
                    <a:pt x="55" y="12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1" name="Freeform 1711"/>
            <p:cNvSpPr>
              <a:spLocks/>
            </p:cNvSpPr>
            <p:nvPr/>
          </p:nvSpPr>
          <p:spPr bwMode="auto">
            <a:xfrm>
              <a:off x="4434" y="3071"/>
              <a:ext cx="68" cy="1"/>
            </a:xfrm>
            <a:custGeom>
              <a:avLst/>
              <a:gdLst>
                <a:gd name="T0" fmla="*/ 0 w 607"/>
                <a:gd name="T1" fmla="*/ 0 h 12"/>
                <a:gd name="T2" fmla="*/ 55 w 607"/>
                <a:gd name="T3" fmla="*/ 12 h 12"/>
                <a:gd name="T4" fmla="*/ 607 w 607"/>
                <a:gd name="T5" fmla="*/ 12 h 12"/>
                <a:gd name="T6" fmla="*/ 0 w 607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7" h="12">
                  <a:moveTo>
                    <a:pt x="0" y="0"/>
                  </a:moveTo>
                  <a:lnTo>
                    <a:pt x="55" y="12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2" name="Freeform 1712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5"/>
                <a:gd name="T1" fmla="*/ 0 h 12"/>
                <a:gd name="T2" fmla="*/ 645 w 645"/>
                <a:gd name="T3" fmla="*/ 0 h 12"/>
                <a:gd name="T4" fmla="*/ 607 w 645"/>
                <a:gd name="T5" fmla="*/ 12 h 12"/>
                <a:gd name="T6" fmla="*/ 0 w 645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5" h="12">
                  <a:moveTo>
                    <a:pt x="0" y="0"/>
                  </a:moveTo>
                  <a:lnTo>
                    <a:pt x="645" y="0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3" name="Freeform 1713"/>
            <p:cNvSpPr>
              <a:spLocks/>
            </p:cNvSpPr>
            <p:nvPr/>
          </p:nvSpPr>
          <p:spPr bwMode="auto">
            <a:xfrm>
              <a:off x="4434" y="3071"/>
              <a:ext cx="72" cy="1"/>
            </a:xfrm>
            <a:custGeom>
              <a:avLst/>
              <a:gdLst>
                <a:gd name="T0" fmla="*/ 0 w 645"/>
                <a:gd name="T1" fmla="*/ 0 h 12"/>
                <a:gd name="T2" fmla="*/ 645 w 645"/>
                <a:gd name="T3" fmla="*/ 0 h 12"/>
                <a:gd name="T4" fmla="*/ 607 w 645"/>
                <a:gd name="T5" fmla="*/ 12 h 12"/>
                <a:gd name="T6" fmla="*/ 0 w 645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5" h="12">
                  <a:moveTo>
                    <a:pt x="0" y="0"/>
                  </a:moveTo>
                  <a:lnTo>
                    <a:pt x="645" y="0"/>
                  </a:lnTo>
                  <a:lnTo>
                    <a:pt x="607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4" name="Freeform 1714"/>
            <p:cNvSpPr>
              <a:spLocks/>
            </p:cNvSpPr>
            <p:nvPr/>
          </p:nvSpPr>
          <p:spPr bwMode="auto">
            <a:xfrm>
              <a:off x="3926" y="3072"/>
              <a:ext cx="181" cy="2"/>
            </a:xfrm>
            <a:custGeom>
              <a:avLst/>
              <a:gdLst>
                <a:gd name="T0" fmla="*/ 0 w 1629"/>
                <a:gd name="T1" fmla="*/ 0 h 21"/>
                <a:gd name="T2" fmla="*/ 36 w 1629"/>
                <a:gd name="T3" fmla="*/ 21 h 21"/>
                <a:gd name="T4" fmla="*/ 1629 w 1629"/>
                <a:gd name="T5" fmla="*/ 21 h 21"/>
                <a:gd name="T6" fmla="*/ 0 w 1629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9" h="21">
                  <a:moveTo>
                    <a:pt x="0" y="0"/>
                  </a:moveTo>
                  <a:lnTo>
                    <a:pt x="36" y="21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5" name="Freeform 1715"/>
            <p:cNvSpPr>
              <a:spLocks/>
            </p:cNvSpPr>
            <p:nvPr/>
          </p:nvSpPr>
          <p:spPr bwMode="auto">
            <a:xfrm>
              <a:off x="3926" y="3072"/>
              <a:ext cx="181" cy="2"/>
            </a:xfrm>
            <a:custGeom>
              <a:avLst/>
              <a:gdLst>
                <a:gd name="T0" fmla="*/ 0 w 1629"/>
                <a:gd name="T1" fmla="*/ 0 h 21"/>
                <a:gd name="T2" fmla="*/ 36 w 1629"/>
                <a:gd name="T3" fmla="*/ 21 h 21"/>
                <a:gd name="T4" fmla="*/ 1629 w 1629"/>
                <a:gd name="T5" fmla="*/ 21 h 21"/>
                <a:gd name="T6" fmla="*/ 0 w 1629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9" h="21">
                  <a:moveTo>
                    <a:pt x="0" y="0"/>
                  </a:moveTo>
                  <a:lnTo>
                    <a:pt x="36" y="21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6" name="Freeform 1716"/>
            <p:cNvSpPr>
              <a:spLocks/>
            </p:cNvSpPr>
            <p:nvPr/>
          </p:nvSpPr>
          <p:spPr bwMode="auto">
            <a:xfrm>
              <a:off x="3926" y="3072"/>
              <a:ext cx="186" cy="2"/>
            </a:xfrm>
            <a:custGeom>
              <a:avLst/>
              <a:gdLst>
                <a:gd name="T0" fmla="*/ 0 w 1668"/>
                <a:gd name="T1" fmla="*/ 0 h 21"/>
                <a:gd name="T2" fmla="*/ 1668 w 1668"/>
                <a:gd name="T3" fmla="*/ 0 h 21"/>
                <a:gd name="T4" fmla="*/ 1629 w 1668"/>
                <a:gd name="T5" fmla="*/ 21 h 21"/>
                <a:gd name="T6" fmla="*/ 0 w 166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8" h="21">
                  <a:moveTo>
                    <a:pt x="0" y="0"/>
                  </a:moveTo>
                  <a:lnTo>
                    <a:pt x="1668" y="0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7" name="Freeform 1717"/>
            <p:cNvSpPr>
              <a:spLocks/>
            </p:cNvSpPr>
            <p:nvPr/>
          </p:nvSpPr>
          <p:spPr bwMode="auto">
            <a:xfrm>
              <a:off x="3926" y="3072"/>
              <a:ext cx="186" cy="2"/>
            </a:xfrm>
            <a:custGeom>
              <a:avLst/>
              <a:gdLst>
                <a:gd name="T0" fmla="*/ 0 w 1668"/>
                <a:gd name="T1" fmla="*/ 0 h 21"/>
                <a:gd name="T2" fmla="*/ 1668 w 1668"/>
                <a:gd name="T3" fmla="*/ 0 h 21"/>
                <a:gd name="T4" fmla="*/ 1629 w 1668"/>
                <a:gd name="T5" fmla="*/ 21 h 21"/>
                <a:gd name="T6" fmla="*/ 0 w 166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8" h="21">
                  <a:moveTo>
                    <a:pt x="0" y="0"/>
                  </a:moveTo>
                  <a:lnTo>
                    <a:pt x="1668" y="0"/>
                  </a:lnTo>
                  <a:lnTo>
                    <a:pt x="1629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8" name="Freeform 1718"/>
            <p:cNvSpPr>
              <a:spLocks/>
            </p:cNvSpPr>
            <p:nvPr/>
          </p:nvSpPr>
          <p:spPr bwMode="auto">
            <a:xfrm>
              <a:off x="4441" y="3072"/>
              <a:ext cx="48" cy="2"/>
            </a:xfrm>
            <a:custGeom>
              <a:avLst/>
              <a:gdLst>
                <a:gd name="T0" fmla="*/ 0 w 435"/>
                <a:gd name="T1" fmla="*/ 0 h 21"/>
                <a:gd name="T2" fmla="*/ 95 w 435"/>
                <a:gd name="T3" fmla="*/ 21 h 21"/>
                <a:gd name="T4" fmla="*/ 435 w 435"/>
                <a:gd name="T5" fmla="*/ 21 h 21"/>
                <a:gd name="T6" fmla="*/ 0 w 43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5" h="21">
                  <a:moveTo>
                    <a:pt x="0" y="0"/>
                  </a:moveTo>
                  <a:lnTo>
                    <a:pt x="95" y="21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59" name="Freeform 1719"/>
            <p:cNvSpPr>
              <a:spLocks/>
            </p:cNvSpPr>
            <p:nvPr/>
          </p:nvSpPr>
          <p:spPr bwMode="auto">
            <a:xfrm>
              <a:off x="4441" y="3072"/>
              <a:ext cx="48" cy="2"/>
            </a:xfrm>
            <a:custGeom>
              <a:avLst/>
              <a:gdLst>
                <a:gd name="T0" fmla="*/ 0 w 435"/>
                <a:gd name="T1" fmla="*/ 0 h 21"/>
                <a:gd name="T2" fmla="*/ 95 w 435"/>
                <a:gd name="T3" fmla="*/ 21 h 21"/>
                <a:gd name="T4" fmla="*/ 435 w 435"/>
                <a:gd name="T5" fmla="*/ 21 h 21"/>
                <a:gd name="T6" fmla="*/ 0 w 435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5" h="21">
                  <a:moveTo>
                    <a:pt x="0" y="0"/>
                  </a:moveTo>
                  <a:lnTo>
                    <a:pt x="95" y="21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0" name="Freeform 1720"/>
            <p:cNvSpPr>
              <a:spLocks/>
            </p:cNvSpPr>
            <p:nvPr/>
          </p:nvSpPr>
          <p:spPr bwMode="auto">
            <a:xfrm>
              <a:off x="4441" y="3072"/>
              <a:ext cx="61" cy="2"/>
            </a:xfrm>
            <a:custGeom>
              <a:avLst/>
              <a:gdLst>
                <a:gd name="T0" fmla="*/ 0 w 552"/>
                <a:gd name="T1" fmla="*/ 0 h 21"/>
                <a:gd name="T2" fmla="*/ 552 w 552"/>
                <a:gd name="T3" fmla="*/ 0 h 21"/>
                <a:gd name="T4" fmla="*/ 435 w 552"/>
                <a:gd name="T5" fmla="*/ 21 h 21"/>
                <a:gd name="T6" fmla="*/ 0 w 552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21">
                  <a:moveTo>
                    <a:pt x="0" y="0"/>
                  </a:moveTo>
                  <a:lnTo>
                    <a:pt x="552" y="0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1" name="Freeform 1721"/>
            <p:cNvSpPr>
              <a:spLocks/>
            </p:cNvSpPr>
            <p:nvPr/>
          </p:nvSpPr>
          <p:spPr bwMode="auto">
            <a:xfrm>
              <a:off x="4441" y="3072"/>
              <a:ext cx="61" cy="2"/>
            </a:xfrm>
            <a:custGeom>
              <a:avLst/>
              <a:gdLst>
                <a:gd name="T0" fmla="*/ 0 w 552"/>
                <a:gd name="T1" fmla="*/ 0 h 21"/>
                <a:gd name="T2" fmla="*/ 552 w 552"/>
                <a:gd name="T3" fmla="*/ 0 h 21"/>
                <a:gd name="T4" fmla="*/ 435 w 552"/>
                <a:gd name="T5" fmla="*/ 21 h 21"/>
                <a:gd name="T6" fmla="*/ 0 w 552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21">
                  <a:moveTo>
                    <a:pt x="0" y="0"/>
                  </a:moveTo>
                  <a:lnTo>
                    <a:pt x="552" y="0"/>
                  </a:lnTo>
                  <a:lnTo>
                    <a:pt x="435" y="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2" name="Freeform 1722"/>
            <p:cNvSpPr>
              <a:spLocks/>
            </p:cNvSpPr>
            <p:nvPr/>
          </p:nvSpPr>
          <p:spPr bwMode="auto">
            <a:xfrm>
              <a:off x="3930" y="3074"/>
              <a:ext cx="176" cy="1"/>
            </a:xfrm>
            <a:custGeom>
              <a:avLst/>
              <a:gdLst>
                <a:gd name="T0" fmla="*/ 0 w 1585"/>
                <a:gd name="T1" fmla="*/ 0 h 3"/>
                <a:gd name="T2" fmla="*/ 7 w 1585"/>
                <a:gd name="T3" fmla="*/ 3 h 3"/>
                <a:gd name="T4" fmla="*/ 1585 w 1585"/>
                <a:gd name="T5" fmla="*/ 3 h 3"/>
                <a:gd name="T6" fmla="*/ 0 w 158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5" h="3">
                  <a:moveTo>
                    <a:pt x="0" y="0"/>
                  </a:moveTo>
                  <a:lnTo>
                    <a:pt x="7" y="3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3" name="Freeform 1723"/>
            <p:cNvSpPr>
              <a:spLocks/>
            </p:cNvSpPr>
            <p:nvPr/>
          </p:nvSpPr>
          <p:spPr bwMode="auto">
            <a:xfrm>
              <a:off x="3930" y="3074"/>
              <a:ext cx="176" cy="1"/>
            </a:xfrm>
            <a:custGeom>
              <a:avLst/>
              <a:gdLst>
                <a:gd name="T0" fmla="*/ 0 w 1585"/>
                <a:gd name="T1" fmla="*/ 0 h 3"/>
                <a:gd name="T2" fmla="*/ 7 w 1585"/>
                <a:gd name="T3" fmla="*/ 3 h 3"/>
                <a:gd name="T4" fmla="*/ 1585 w 1585"/>
                <a:gd name="T5" fmla="*/ 3 h 3"/>
                <a:gd name="T6" fmla="*/ 0 w 158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5" h="3">
                  <a:moveTo>
                    <a:pt x="0" y="0"/>
                  </a:moveTo>
                  <a:lnTo>
                    <a:pt x="7" y="3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4" name="Freeform 1724"/>
            <p:cNvSpPr>
              <a:spLocks/>
            </p:cNvSpPr>
            <p:nvPr/>
          </p:nvSpPr>
          <p:spPr bwMode="auto">
            <a:xfrm>
              <a:off x="3930" y="3074"/>
              <a:ext cx="177" cy="1"/>
            </a:xfrm>
            <a:custGeom>
              <a:avLst/>
              <a:gdLst>
                <a:gd name="T0" fmla="*/ 0 w 1593"/>
                <a:gd name="T1" fmla="*/ 0 h 3"/>
                <a:gd name="T2" fmla="*/ 1593 w 1593"/>
                <a:gd name="T3" fmla="*/ 0 h 3"/>
                <a:gd name="T4" fmla="*/ 1585 w 1593"/>
                <a:gd name="T5" fmla="*/ 3 h 3"/>
                <a:gd name="T6" fmla="*/ 0 w 159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3" h="3">
                  <a:moveTo>
                    <a:pt x="0" y="0"/>
                  </a:moveTo>
                  <a:lnTo>
                    <a:pt x="1593" y="0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5" name="Freeform 1725"/>
            <p:cNvSpPr>
              <a:spLocks/>
            </p:cNvSpPr>
            <p:nvPr/>
          </p:nvSpPr>
          <p:spPr bwMode="auto">
            <a:xfrm>
              <a:off x="3930" y="3074"/>
              <a:ext cx="177" cy="1"/>
            </a:xfrm>
            <a:custGeom>
              <a:avLst/>
              <a:gdLst>
                <a:gd name="T0" fmla="*/ 0 w 1593"/>
                <a:gd name="T1" fmla="*/ 0 h 3"/>
                <a:gd name="T2" fmla="*/ 1593 w 1593"/>
                <a:gd name="T3" fmla="*/ 0 h 3"/>
                <a:gd name="T4" fmla="*/ 1585 w 1593"/>
                <a:gd name="T5" fmla="*/ 3 h 3"/>
                <a:gd name="T6" fmla="*/ 0 w 159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3" h="3">
                  <a:moveTo>
                    <a:pt x="0" y="0"/>
                  </a:moveTo>
                  <a:lnTo>
                    <a:pt x="1593" y="0"/>
                  </a:lnTo>
                  <a:lnTo>
                    <a:pt x="158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6" name="Freeform 1726"/>
            <p:cNvSpPr>
              <a:spLocks/>
            </p:cNvSpPr>
            <p:nvPr/>
          </p:nvSpPr>
          <p:spPr bwMode="auto">
            <a:xfrm>
              <a:off x="4451" y="3074"/>
              <a:ext cx="35" cy="1"/>
            </a:xfrm>
            <a:custGeom>
              <a:avLst/>
              <a:gdLst>
                <a:gd name="T0" fmla="*/ 0 w 318"/>
                <a:gd name="T1" fmla="*/ 0 h 3"/>
                <a:gd name="T2" fmla="*/ 46 w 318"/>
                <a:gd name="T3" fmla="*/ 3 h 3"/>
                <a:gd name="T4" fmla="*/ 318 w 318"/>
                <a:gd name="T5" fmla="*/ 3 h 3"/>
                <a:gd name="T6" fmla="*/ 0 w 31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" h="3">
                  <a:moveTo>
                    <a:pt x="0" y="0"/>
                  </a:moveTo>
                  <a:lnTo>
                    <a:pt x="46" y="3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7" name="Freeform 1727"/>
            <p:cNvSpPr>
              <a:spLocks/>
            </p:cNvSpPr>
            <p:nvPr/>
          </p:nvSpPr>
          <p:spPr bwMode="auto">
            <a:xfrm>
              <a:off x="4451" y="3074"/>
              <a:ext cx="35" cy="1"/>
            </a:xfrm>
            <a:custGeom>
              <a:avLst/>
              <a:gdLst>
                <a:gd name="T0" fmla="*/ 0 w 318"/>
                <a:gd name="T1" fmla="*/ 0 h 3"/>
                <a:gd name="T2" fmla="*/ 46 w 318"/>
                <a:gd name="T3" fmla="*/ 3 h 3"/>
                <a:gd name="T4" fmla="*/ 318 w 318"/>
                <a:gd name="T5" fmla="*/ 3 h 3"/>
                <a:gd name="T6" fmla="*/ 0 w 31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8" h="3">
                  <a:moveTo>
                    <a:pt x="0" y="0"/>
                  </a:moveTo>
                  <a:lnTo>
                    <a:pt x="46" y="3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8" name="Freeform 1728"/>
            <p:cNvSpPr>
              <a:spLocks/>
            </p:cNvSpPr>
            <p:nvPr/>
          </p:nvSpPr>
          <p:spPr bwMode="auto">
            <a:xfrm>
              <a:off x="4451" y="3074"/>
              <a:ext cx="38" cy="1"/>
            </a:xfrm>
            <a:custGeom>
              <a:avLst/>
              <a:gdLst>
                <a:gd name="T0" fmla="*/ 0 w 340"/>
                <a:gd name="T1" fmla="*/ 0 h 3"/>
                <a:gd name="T2" fmla="*/ 340 w 340"/>
                <a:gd name="T3" fmla="*/ 0 h 3"/>
                <a:gd name="T4" fmla="*/ 318 w 340"/>
                <a:gd name="T5" fmla="*/ 3 h 3"/>
                <a:gd name="T6" fmla="*/ 0 w 34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0" h="3">
                  <a:moveTo>
                    <a:pt x="0" y="0"/>
                  </a:moveTo>
                  <a:lnTo>
                    <a:pt x="340" y="0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69" name="Freeform 1729"/>
            <p:cNvSpPr>
              <a:spLocks/>
            </p:cNvSpPr>
            <p:nvPr/>
          </p:nvSpPr>
          <p:spPr bwMode="auto">
            <a:xfrm>
              <a:off x="4451" y="3074"/>
              <a:ext cx="38" cy="1"/>
            </a:xfrm>
            <a:custGeom>
              <a:avLst/>
              <a:gdLst>
                <a:gd name="T0" fmla="*/ 0 w 340"/>
                <a:gd name="T1" fmla="*/ 0 h 3"/>
                <a:gd name="T2" fmla="*/ 340 w 340"/>
                <a:gd name="T3" fmla="*/ 0 h 3"/>
                <a:gd name="T4" fmla="*/ 318 w 340"/>
                <a:gd name="T5" fmla="*/ 3 h 3"/>
                <a:gd name="T6" fmla="*/ 0 w 340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0" h="3">
                  <a:moveTo>
                    <a:pt x="0" y="0"/>
                  </a:moveTo>
                  <a:lnTo>
                    <a:pt x="340" y="0"/>
                  </a:lnTo>
                  <a:lnTo>
                    <a:pt x="318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0" name="Freeform 1730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4"/>
                <a:gd name="T1" fmla="*/ 0 h 2"/>
                <a:gd name="T2" fmla="*/ 4 w 1574"/>
                <a:gd name="T3" fmla="*/ 2 h 2"/>
                <a:gd name="T4" fmla="*/ 1574 w 1574"/>
                <a:gd name="T5" fmla="*/ 2 h 2"/>
                <a:gd name="T6" fmla="*/ 0 w 157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4" h="2">
                  <a:moveTo>
                    <a:pt x="0" y="0"/>
                  </a:moveTo>
                  <a:lnTo>
                    <a:pt x="4" y="2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1" name="Freeform 1731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4"/>
                <a:gd name="T1" fmla="*/ 0 h 2"/>
                <a:gd name="T2" fmla="*/ 4 w 1574"/>
                <a:gd name="T3" fmla="*/ 2 h 2"/>
                <a:gd name="T4" fmla="*/ 1574 w 1574"/>
                <a:gd name="T5" fmla="*/ 2 h 2"/>
                <a:gd name="T6" fmla="*/ 0 w 157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4" h="2">
                  <a:moveTo>
                    <a:pt x="0" y="0"/>
                  </a:moveTo>
                  <a:lnTo>
                    <a:pt x="4" y="2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2" name="Freeform 1732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8"/>
                <a:gd name="T1" fmla="*/ 0 h 2"/>
                <a:gd name="T2" fmla="*/ 1578 w 1578"/>
                <a:gd name="T3" fmla="*/ 0 h 2"/>
                <a:gd name="T4" fmla="*/ 1574 w 1578"/>
                <a:gd name="T5" fmla="*/ 2 h 2"/>
                <a:gd name="T6" fmla="*/ 0 w 1578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8" h="2">
                  <a:moveTo>
                    <a:pt x="0" y="0"/>
                  </a:moveTo>
                  <a:lnTo>
                    <a:pt x="1578" y="0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3" name="Freeform 1733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8"/>
                <a:gd name="T1" fmla="*/ 0 h 2"/>
                <a:gd name="T2" fmla="*/ 1578 w 1578"/>
                <a:gd name="T3" fmla="*/ 0 h 2"/>
                <a:gd name="T4" fmla="*/ 1574 w 1578"/>
                <a:gd name="T5" fmla="*/ 2 h 2"/>
                <a:gd name="T6" fmla="*/ 0 w 1578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8" h="2">
                  <a:moveTo>
                    <a:pt x="0" y="0"/>
                  </a:moveTo>
                  <a:lnTo>
                    <a:pt x="1578" y="0"/>
                  </a:lnTo>
                  <a:lnTo>
                    <a:pt x="1574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4" name="Freeform 1734"/>
            <p:cNvSpPr>
              <a:spLocks/>
            </p:cNvSpPr>
            <p:nvPr/>
          </p:nvSpPr>
          <p:spPr bwMode="auto">
            <a:xfrm>
              <a:off x="4456" y="3075"/>
              <a:ext cx="29" cy="1"/>
            </a:xfrm>
            <a:custGeom>
              <a:avLst/>
              <a:gdLst>
                <a:gd name="T0" fmla="*/ 0 w 260"/>
                <a:gd name="T1" fmla="*/ 0 h 2"/>
                <a:gd name="T2" fmla="*/ 25 w 260"/>
                <a:gd name="T3" fmla="*/ 2 h 2"/>
                <a:gd name="T4" fmla="*/ 260 w 260"/>
                <a:gd name="T5" fmla="*/ 2 h 2"/>
                <a:gd name="T6" fmla="*/ 0 w 2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2">
                  <a:moveTo>
                    <a:pt x="0" y="0"/>
                  </a:moveTo>
                  <a:lnTo>
                    <a:pt x="25" y="2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5" name="Freeform 1735"/>
            <p:cNvSpPr>
              <a:spLocks/>
            </p:cNvSpPr>
            <p:nvPr/>
          </p:nvSpPr>
          <p:spPr bwMode="auto">
            <a:xfrm>
              <a:off x="4456" y="3075"/>
              <a:ext cx="29" cy="1"/>
            </a:xfrm>
            <a:custGeom>
              <a:avLst/>
              <a:gdLst>
                <a:gd name="T0" fmla="*/ 0 w 260"/>
                <a:gd name="T1" fmla="*/ 0 h 2"/>
                <a:gd name="T2" fmla="*/ 25 w 260"/>
                <a:gd name="T3" fmla="*/ 2 h 2"/>
                <a:gd name="T4" fmla="*/ 260 w 260"/>
                <a:gd name="T5" fmla="*/ 2 h 2"/>
                <a:gd name="T6" fmla="*/ 0 w 260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2">
                  <a:moveTo>
                    <a:pt x="0" y="0"/>
                  </a:moveTo>
                  <a:lnTo>
                    <a:pt x="25" y="2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6" name="Freeform 1736"/>
            <p:cNvSpPr>
              <a:spLocks/>
            </p:cNvSpPr>
            <p:nvPr/>
          </p:nvSpPr>
          <p:spPr bwMode="auto">
            <a:xfrm>
              <a:off x="4456" y="3075"/>
              <a:ext cx="30" cy="1"/>
            </a:xfrm>
            <a:custGeom>
              <a:avLst/>
              <a:gdLst>
                <a:gd name="T0" fmla="*/ 0 w 272"/>
                <a:gd name="T1" fmla="*/ 0 h 2"/>
                <a:gd name="T2" fmla="*/ 272 w 272"/>
                <a:gd name="T3" fmla="*/ 0 h 2"/>
                <a:gd name="T4" fmla="*/ 260 w 272"/>
                <a:gd name="T5" fmla="*/ 2 h 2"/>
                <a:gd name="T6" fmla="*/ 0 w 27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2" h="2">
                  <a:moveTo>
                    <a:pt x="0" y="0"/>
                  </a:moveTo>
                  <a:lnTo>
                    <a:pt x="272" y="0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7" name="Freeform 1737"/>
            <p:cNvSpPr>
              <a:spLocks/>
            </p:cNvSpPr>
            <p:nvPr/>
          </p:nvSpPr>
          <p:spPr bwMode="auto">
            <a:xfrm>
              <a:off x="4456" y="3075"/>
              <a:ext cx="30" cy="1"/>
            </a:xfrm>
            <a:custGeom>
              <a:avLst/>
              <a:gdLst>
                <a:gd name="T0" fmla="*/ 0 w 272"/>
                <a:gd name="T1" fmla="*/ 0 h 2"/>
                <a:gd name="T2" fmla="*/ 272 w 272"/>
                <a:gd name="T3" fmla="*/ 0 h 2"/>
                <a:gd name="T4" fmla="*/ 260 w 272"/>
                <a:gd name="T5" fmla="*/ 2 h 2"/>
                <a:gd name="T6" fmla="*/ 0 w 27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2" h="2">
                  <a:moveTo>
                    <a:pt x="0" y="0"/>
                  </a:moveTo>
                  <a:lnTo>
                    <a:pt x="272" y="0"/>
                  </a:lnTo>
                  <a:lnTo>
                    <a:pt x="260" y="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8" name="Freeform 1738"/>
            <p:cNvSpPr>
              <a:spLocks/>
            </p:cNvSpPr>
            <p:nvPr/>
          </p:nvSpPr>
          <p:spPr bwMode="auto">
            <a:xfrm>
              <a:off x="3931" y="3075"/>
              <a:ext cx="173" cy="1"/>
            </a:xfrm>
            <a:custGeom>
              <a:avLst/>
              <a:gdLst>
                <a:gd name="T0" fmla="*/ 0 w 1556"/>
                <a:gd name="T1" fmla="*/ 0 h 7"/>
                <a:gd name="T2" fmla="*/ 17 w 1556"/>
                <a:gd name="T3" fmla="*/ 7 h 7"/>
                <a:gd name="T4" fmla="*/ 1556 w 1556"/>
                <a:gd name="T5" fmla="*/ 7 h 7"/>
                <a:gd name="T6" fmla="*/ 0 w 155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6" h="7">
                  <a:moveTo>
                    <a:pt x="0" y="0"/>
                  </a:moveTo>
                  <a:lnTo>
                    <a:pt x="17" y="7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79" name="Freeform 1739"/>
            <p:cNvSpPr>
              <a:spLocks/>
            </p:cNvSpPr>
            <p:nvPr/>
          </p:nvSpPr>
          <p:spPr bwMode="auto">
            <a:xfrm>
              <a:off x="3931" y="3075"/>
              <a:ext cx="173" cy="1"/>
            </a:xfrm>
            <a:custGeom>
              <a:avLst/>
              <a:gdLst>
                <a:gd name="T0" fmla="*/ 0 w 1556"/>
                <a:gd name="T1" fmla="*/ 0 h 7"/>
                <a:gd name="T2" fmla="*/ 17 w 1556"/>
                <a:gd name="T3" fmla="*/ 7 h 7"/>
                <a:gd name="T4" fmla="*/ 1556 w 1556"/>
                <a:gd name="T5" fmla="*/ 7 h 7"/>
                <a:gd name="T6" fmla="*/ 0 w 155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6" h="7">
                  <a:moveTo>
                    <a:pt x="0" y="0"/>
                  </a:moveTo>
                  <a:lnTo>
                    <a:pt x="17" y="7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0" name="Freeform 1740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0"/>
                <a:gd name="T1" fmla="*/ 0 h 7"/>
                <a:gd name="T2" fmla="*/ 1570 w 1570"/>
                <a:gd name="T3" fmla="*/ 0 h 7"/>
                <a:gd name="T4" fmla="*/ 1556 w 1570"/>
                <a:gd name="T5" fmla="*/ 7 h 7"/>
                <a:gd name="T6" fmla="*/ 0 w 1570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0" h="7">
                  <a:moveTo>
                    <a:pt x="0" y="0"/>
                  </a:moveTo>
                  <a:lnTo>
                    <a:pt x="1570" y="0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1" name="Freeform 1741"/>
            <p:cNvSpPr>
              <a:spLocks/>
            </p:cNvSpPr>
            <p:nvPr/>
          </p:nvSpPr>
          <p:spPr bwMode="auto">
            <a:xfrm>
              <a:off x="3931" y="3075"/>
              <a:ext cx="175" cy="1"/>
            </a:xfrm>
            <a:custGeom>
              <a:avLst/>
              <a:gdLst>
                <a:gd name="T0" fmla="*/ 0 w 1570"/>
                <a:gd name="T1" fmla="*/ 0 h 7"/>
                <a:gd name="T2" fmla="*/ 1570 w 1570"/>
                <a:gd name="T3" fmla="*/ 0 h 7"/>
                <a:gd name="T4" fmla="*/ 1556 w 1570"/>
                <a:gd name="T5" fmla="*/ 7 h 7"/>
                <a:gd name="T6" fmla="*/ 0 w 1570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0" h="7">
                  <a:moveTo>
                    <a:pt x="0" y="0"/>
                  </a:moveTo>
                  <a:lnTo>
                    <a:pt x="1570" y="0"/>
                  </a:lnTo>
                  <a:lnTo>
                    <a:pt x="155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2" name="Freeform 1742"/>
            <p:cNvSpPr>
              <a:spLocks/>
            </p:cNvSpPr>
            <p:nvPr/>
          </p:nvSpPr>
          <p:spPr bwMode="auto">
            <a:xfrm>
              <a:off x="4459" y="3075"/>
              <a:ext cx="26" cy="1"/>
            </a:xfrm>
            <a:custGeom>
              <a:avLst/>
              <a:gdLst>
                <a:gd name="T0" fmla="*/ 0 w 235"/>
                <a:gd name="T1" fmla="*/ 0 h 7"/>
                <a:gd name="T2" fmla="*/ 235 w 235"/>
                <a:gd name="T3" fmla="*/ 0 h 7"/>
                <a:gd name="T4" fmla="*/ 81 w 235"/>
                <a:gd name="T5" fmla="*/ 7 h 7"/>
                <a:gd name="T6" fmla="*/ 0 w 23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5" h="7">
                  <a:moveTo>
                    <a:pt x="0" y="0"/>
                  </a:moveTo>
                  <a:lnTo>
                    <a:pt x="235" y="0"/>
                  </a:lnTo>
                  <a:lnTo>
                    <a:pt x="8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3" name="Freeform 1743"/>
            <p:cNvSpPr>
              <a:spLocks/>
            </p:cNvSpPr>
            <p:nvPr/>
          </p:nvSpPr>
          <p:spPr bwMode="auto">
            <a:xfrm>
              <a:off x="4459" y="3075"/>
              <a:ext cx="26" cy="1"/>
            </a:xfrm>
            <a:custGeom>
              <a:avLst/>
              <a:gdLst>
                <a:gd name="T0" fmla="*/ 0 w 235"/>
                <a:gd name="T1" fmla="*/ 0 h 7"/>
                <a:gd name="T2" fmla="*/ 235 w 235"/>
                <a:gd name="T3" fmla="*/ 0 h 7"/>
                <a:gd name="T4" fmla="*/ 81 w 235"/>
                <a:gd name="T5" fmla="*/ 7 h 7"/>
                <a:gd name="T6" fmla="*/ 0 w 23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5" h="7">
                  <a:moveTo>
                    <a:pt x="0" y="0"/>
                  </a:moveTo>
                  <a:lnTo>
                    <a:pt x="235" y="0"/>
                  </a:lnTo>
                  <a:lnTo>
                    <a:pt x="81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4" name="Freeform 1744"/>
            <p:cNvSpPr>
              <a:spLocks/>
            </p:cNvSpPr>
            <p:nvPr/>
          </p:nvSpPr>
          <p:spPr bwMode="auto">
            <a:xfrm>
              <a:off x="3933" y="3076"/>
              <a:ext cx="167" cy="2"/>
            </a:xfrm>
            <a:custGeom>
              <a:avLst/>
              <a:gdLst>
                <a:gd name="T0" fmla="*/ 0 w 1501"/>
                <a:gd name="T1" fmla="*/ 0 h 19"/>
                <a:gd name="T2" fmla="*/ 46 w 1501"/>
                <a:gd name="T3" fmla="*/ 19 h 19"/>
                <a:gd name="T4" fmla="*/ 1501 w 1501"/>
                <a:gd name="T5" fmla="*/ 19 h 19"/>
                <a:gd name="T6" fmla="*/ 0 w 1501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1" h="19">
                  <a:moveTo>
                    <a:pt x="0" y="0"/>
                  </a:moveTo>
                  <a:lnTo>
                    <a:pt x="46" y="19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5" name="Freeform 1745"/>
            <p:cNvSpPr>
              <a:spLocks/>
            </p:cNvSpPr>
            <p:nvPr/>
          </p:nvSpPr>
          <p:spPr bwMode="auto">
            <a:xfrm>
              <a:off x="3933" y="3076"/>
              <a:ext cx="167" cy="2"/>
            </a:xfrm>
            <a:custGeom>
              <a:avLst/>
              <a:gdLst>
                <a:gd name="T0" fmla="*/ 0 w 1501"/>
                <a:gd name="T1" fmla="*/ 0 h 19"/>
                <a:gd name="T2" fmla="*/ 46 w 1501"/>
                <a:gd name="T3" fmla="*/ 19 h 19"/>
                <a:gd name="T4" fmla="*/ 1501 w 1501"/>
                <a:gd name="T5" fmla="*/ 19 h 19"/>
                <a:gd name="T6" fmla="*/ 0 w 1501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1" h="19">
                  <a:moveTo>
                    <a:pt x="0" y="0"/>
                  </a:moveTo>
                  <a:lnTo>
                    <a:pt x="46" y="19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6" name="Freeform 1746"/>
            <p:cNvSpPr>
              <a:spLocks/>
            </p:cNvSpPr>
            <p:nvPr/>
          </p:nvSpPr>
          <p:spPr bwMode="auto">
            <a:xfrm>
              <a:off x="3933" y="3076"/>
              <a:ext cx="171" cy="2"/>
            </a:xfrm>
            <a:custGeom>
              <a:avLst/>
              <a:gdLst>
                <a:gd name="T0" fmla="*/ 0 w 1539"/>
                <a:gd name="T1" fmla="*/ 0 h 19"/>
                <a:gd name="T2" fmla="*/ 1539 w 1539"/>
                <a:gd name="T3" fmla="*/ 0 h 19"/>
                <a:gd name="T4" fmla="*/ 1501 w 1539"/>
                <a:gd name="T5" fmla="*/ 19 h 19"/>
                <a:gd name="T6" fmla="*/ 0 w 153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9" h="19">
                  <a:moveTo>
                    <a:pt x="0" y="0"/>
                  </a:moveTo>
                  <a:lnTo>
                    <a:pt x="1539" y="0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7" name="Freeform 1747"/>
            <p:cNvSpPr>
              <a:spLocks/>
            </p:cNvSpPr>
            <p:nvPr/>
          </p:nvSpPr>
          <p:spPr bwMode="auto">
            <a:xfrm>
              <a:off x="3933" y="3076"/>
              <a:ext cx="171" cy="2"/>
            </a:xfrm>
            <a:custGeom>
              <a:avLst/>
              <a:gdLst>
                <a:gd name="T0" fmla="*/ 0 w 1539"/>
                <a:gd name="T1" fmla="*/ 0 h 19"/>
                <a:gd name="T2" fmla="*/ 1539 w 1539"/>
                <a:gd name="T3" fmla="*/ 0 h 19"/>
                <a:gd name="T4" fmla="*/ 1501 w 1539"/>
                <a:gd name="T5" fmla="*/ 19 h 19"/>
                <a:gd name="T6" fmla="*/ 0 w 153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9" h="19">
                  <a:moveTo>
                    <a:pt x="0" y="0"/>
                  </a:moveTo>
                  <a:lnTo>
                    <a:pt x="1539" y="0"/>
                  </a:lnTo>
                  <a:lnTo>
                    <a:pt x="1501" y="1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8" name="Freeform 1748"/>
            <p:cNvSpPr>
              <a:spLocks/>
            </p:cNvSpPr>
            <p:nvPr/>
          </p:nvSpPr>
          <p:spPr bwMode="auto">
            <a:xfrm>
              <a:off x="3938" y="3078"/>
              <a:ext cx="148" cy="5"/>
            </a:xfrm>
            <a:custGeom>
              <a:avLst/>
              <a:gdLst>
                <a:gd name="T0" fmla="*/ 0 w 1329"/>
                <a:gd name="T1" fmla="*/ 0 h 48"/>
                <a:gd name="T2" fmla="*/ 113 w 1329"/>
                <a:gd name="T3" fmla="*/ 48 h 48"/>
                <a:gd name="T4" fmla="*/ 1329 w 1329"/>
                <a:gd name="T5" fmla="*/ 48 h 48"/>
                <a:gd name="T6" fmla="*/ 0 w 1329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9" h="48">
                  <a:moveTo>
                    <a:pt x="0" y="0"/>
                  </a:moveTo>
                  <a:lnTo>
                    <a:pt x="113" y="48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89" name="Freeform 1749"/>
            <p:cNvSpPr>
              <a:spLocks/>
            </p:cNvSpPr>
            <p:nvPr/>
          </p:nvSpPr>
          <p:spPr bwMode="auto">
            <a:xfrm>
              <a:off x="3938" y="3078"/>
              <a:ext cx="148" cy="5"/>
            </a:xfrm>
            <a:custGeom>
              <a:avLst/>
              <a:gdLst>
                <a:gd name="T0" fmla="*/ 0 w 1329"/>
                <a:gd name="T1" fmla="*/ 0 h 48"/>
                <a:gd name="T2" fmla="*/ 113 w 1329"/>
                <a:gd name="T3" fmla="*/ 48 h 48"/>
                <a:gd name="T4" fmla="*/ 1329 w 1329"/>
                <a:gd name="T5" fmla="*/ 48 h 48"/>
                <a:gd name="T6" fmla="*/ 0 w 1329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9" h="48">
                  <a:moveTo>
                    <a:pt x="0" y="0"/>
                  </a:moveTo>
                  <a:lnTo>
                    <a:pt x="113" y="48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0" name="Freeform 1750"/>
            <p:cNvSpPr>
              <a:spLocks/>
            </p:cNvSpPr>
            <p:nvPr/>
          </p:nvSpPr>
          <p:spPr bwMode="auto">
            <a:xfrm>
              <a:off x="3938" y="3078"/>
              <a:ext cx="162" cy="5"/>
            </a:xfrm>
            <a:custGeom>
              <a:avLst/>
              <a:gdLst>
                <a:gd name="T0" fmla="*/ 0 w 1455"/>
                <a:gd name="T1" fmla="*/ 0 h 48"/>
                <a:gd name="T2" fmla="*/ 1455 w 1455"/>
                <a:gd name="T3" fmla="*/ 0 h 48"/>
                <a:gd name="T4" fmla="*/ 1329 w 1455"/>
                <a:gd name="T5" fmla="*/ 48 h 48"/>
                <a:gd name="T6" fmla="*/ 0 w 1455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5" h="48">
                  <a:moveTo>
                    <a:pt x="0" y="0"/>
                  </a:moveTo>
                  <a:lnTo>
                    <a:pt x="1455" y="0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1" name="Freeform 1751"/>
            <p:cNvSpPr>
              <a:spLocks/>
            </p:cNvSpPr>
            <p:nvPr/>
          </p:nvSpPr>
          <p:spPr bwMode="auto">
            <a:xfrm>
              <a:off x="3938" y="3078"/>
              <a:ext cx="162" cy="5"/>
            </a:xfrm>
            <a:custGeom>
              <a:avLst/>
              <a:gdLst>
                <a:gd name="T0" fmla="*/ 0 w 1455"/>
                <a:gd name="T1" fmla="*/ 0 h 48"/>
                <a:gd name="T2" fmla="*/ 1455 w 1455"/>
                <a:gd name="T3" fmla="*/ 0 h 48"/>
                <a:gd name="T4" fmla="*/ 1329 w 1455"/>
                <a:gd name="T5" fmla="*/ 48 h 48"/>
                <a:gd name="T6" fmla="*/ 0 w 1455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55" h="48">
                  <a:moveTo>
                    <a:pt x="0" y="0"/>
                  </a:moveTo>
                  <a:lnTo>
                    <a:pt x="1455" y="0"/>
                  </a:lnTo>
                  <a:lnTo>
                    <a:pt x="1329" y="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2" name="Freeform 1752"/>
            <p:cNvSpPr>
              <a:spLocks/>
            </p:cNvSpPr>
            <p:nvPr/>
          </p:nvSpPr>
          <p:spPr bwMode="auto">
            <a:xfrm>
              <a:off x="3951" y="3083"/>
              <a:ext cx="129" cy="2"/>
            </a:xfrm>
            <a:custGeom>
              <a:avLst/>
              <a:gdLst>
                <a:gd name="T0" fmla="*/ 0 w 1158"/>
                <a:gd name="T1" fmla="*/ 0 h 22"/>
                <a:gd name="T2" fmla="*/ 73 w 1158"/>
                <a:gd name="T3" fmla="*/ 22 h 22"/>
                <a:gd name="T4" fmla="*/ 1158 w 1158"/>
                <a:gd name="T5" fmla="*/ 22 h 22"/>
                <a:gd name="T6" fmla="*/ 0 w 1158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8" h="22">
                  <a:moveTo>
                    <a:pt x="0" y="0"/>
                  </a:moveTo>
                  <a:lnTo>
                    <a:pt x="73" y="22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3" name="Freeform 1753"/>
            <p:cNvSpPr>
              <a:spLocks/>
            </p:cNvSpPr>
            <p:nvPr/>
          </p:nvSpPr>
          <p:spPr bwMode="auto">
            <a:xfrm>
              <a:off x="3951" y="3083"/>
              <a:ext cx="129" cy="2"/>
            </a:xfrm>
            <a:custGeom>
              <a:avLst/>
              <a:gdLst>
                <a:gd name="T0" fmla="*/ 0 w 1158"/>
                <a:gd name="T1" fmla="*/ 0 h 22"/>
                <a:gd name="T2" fmla="*/ 73 w 1158"/>
                <a:gd name="T3" fmla="*/ 22 h 22"/>
                <a:gd name="T4" fmla="*/ 1158 w 1158"/>
                <a:gd name="T5" fmla="*/ 22 h 22"/>
                <a:gd name="T6" fmla="*/ 0 w 1158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8" h="22">
                  <a:moveTo>
                    <a:pt x="0" y="0"/>
                  </a:moveTo>
                  <a:lnTo>
                    <a:pt x="73" y="22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4" name="Freeform 1754"/>
            <p:cNvSpPr>
              <a:spLocks/>
            </p:cNvSpPr>
            <p:nvPr/>
          </p:nvSpPr>
          <p:spPr bwMode="auto">
            <a:xfrm>
              <a:off x="3951" y="3083"/>
              <a:ext cx="135" cy="2"/>
            </a:xfrm>
            <a:custGeom>
              <a:avLst/>
              <a:gdLst>
                <a:gd name="T0" fmla="*/ 0 w 1216"/>
                <a:gd name="T1" fmla="*/ 0 h 22"/>
                <a:gd name="T2" fmla="*/ 1216 w 1216"/>
                <a:gd name="T3" fmla="*/ 0 h 22"/>
                <a:gd name="T4" fmla="*/ 1158 w 1216"/>
                <a:gd name="T5" fmla="*/ 22 h 22"/>
                <a:gd name="T6" fmla="*/ 0 w 1216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22">
                  <a:moveTo>
                    <a:pt x="0" y="0"/>
                  </a:moveTo>
                  <a:lnTo>
                    <a:pt x="1216" y="0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5" name="Freeform 1755"/>
            <p:cNvSpPr>
              <a:spLocks/>
            </p:cNvSpPr>
            <p:nvPr/>
          </p:nvSpPr>
          <p:spPr bwMode="auto">
            <a:xfrm>
              <a:off x="3951" y="3083"/>
              <a:ext cx="135" cy="2"/>
            </a:xfrm>
            <a:custGeom>
              <a:avLst/>
              <a:gdLst>
                <a:gd name="T0" fmla="*/ 0 w 1216"/>
                <a:gd name="T1" fmla="*/ 0 h 22"/>
                <a:gd name="T2" fmla="*/ 1216 w 1216"/>
                <a:gd name="T3" fmla="*/ 0 h 22"/>
                <a:gd name="T4" fmla="*/ 1158 w 1216"/>
                <a:gd name="T5" fmla="*/ 22 h 22"/>
                <a:gd name="T6" fmla="*/ 0 w 1216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16" h="22">
                  <a:moveTo>
                    <a:pt x="0" y="0"/>
                  </a:moveTo>
                  <a:lnTo>
                    <a:pt x="1216" y="0"/>
                  </a:lnTo>
                  <a:lnTo>
                    <a:pt x="1158" y="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6" name="Freeform 1756"/>
            <p:cNvSpPr>
              <a:spLocks/>
            </p:cNvSpPr>
            <p:nvPr/>
          </p:nvSpPr>
          <p:spPr bwMode="auto">
            <a:xfrm>
              <a:off x="3959" y="3085"/>
              <a:ext cx="106" cy="4"/>
            </a:xfrm>
            <a:custGeom>
              <a:avLst/>
              <a:gdLst>
                <a:gd name="T0" fmla="*/ 0 w 953"/>
                <a:gd name="T1" fmla="*/ 0 h 35"/>
                <a:gd name="T2" fmla="*/ 114 w 953"/>
                <a:gd name="T3" fmla="*/ 35 h 35"/>
                <a:gd name="T4" fmla="*/ 953 w 953"/>
                <a:gd name="T5" fmla="*/ 35 h 35"/>
                <a:gd name="T6" fmla="*/ 0 w 953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3" h="35">
                  <a:moveTo>
                    <a:pt x="0" y="0"/>
                  </a:moveTo>
                  <a:lnTo>
                    <a:pt x="114" y="35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7" name="Freeform 1757"/>
            <p:cNvSpPr>
              <a:spLocks/>
            </p:cNvSpPr>
            <p:nvPr/>
          </p:nvSpPr>
          <p:spPr bwMode="auto">
            <a:xfrm>
              <a:off x="3959" y="3085"/>
              <a:ext cx="106" cy="4"/>
            </a:xfrm>
            <a:custGeom>
              <a:avLst/>
              <a:gdLst>
                <a:gd name="T0" fmla="*/ 0 w 953"/>
                <a:gd name="T1" fmla="*/ 0 h 35"/>
                <a:gd name="T2" fmla="*/ 114 w 953"/>
                <a:gd name="T3" fmla="*/ 35 h 35"/>
                <a:gd name="T4" fmla="*/ 953 w 953"/>
                <a:gd name="T5" fmla="*/ 35 h 35"/>
                <a:gd name="T6" fmla="*/ 0 w 953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3" h="35">
                  <a:moveTo>
                    <a:pt x="0" y="0"/>
                  </a:moveTo>
                  <a:lnTo>
                    <a:pt x="114" y="35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8" name="Freeform 1758"/>
            <p:cNvSpPr>
              <a:spLocks/>
            </p:cNvSpPr>
            <p:nvPr/>
          </p:nvSpPr>
          <p:spPr bwMode="auto">
            <a:xfrm>
              <a:off x="3959" y="3085"/>
              <a:ext cx="121" cy="4"/>
            </a:xfrm>
            <a:custGeom>
              <a:avLst/>
              <a:gdLst>
                <a:gd name="T0" fmla="*/ 0 w 1085"/>
                <a:gd name="T1" fmla="*/ 0 h 35"/>
                <a:gd name="T2" fmla="*/ 1085 w 1085"/>
                <a:gd name="T3" fmla="*/ 0 h 35"/>
                <a:gd name="T4" fmla="*/ 953 w 1085"/>
                <a:gd name="T5" fmla="*/ 35 h 35"/>
                <a:gd name="T6" fmla="*/ 0 w 1085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5" h="35">
                  <a:moveTo>
                    <a:pt x="0" y="0"/>
                  </a:moveTo>
                  <a:lnTo>
                    <a:pt x="1085" y="0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99" name="Freeform 1759"/>
            <p:cNvSpPr>
              <a:spLocks/>
            </p:cNvSpPr>
            <p:nvPr/>
          </p:nvSpPr>
          <p:spPr bwMode="auto">
            <a:xfrm>
              <a:off x="3959" y="3085"/>
              <a:ext cx="121" cy="4"/>
            </a:xfrm>
            <a:custGeom>
              <a:avLst/>
              <a:gdLst>
                <a:gd name="T0" fmla="*/ 0 w 1085"/>
                <a:gd name="T1" fmla="*/ 0 h 35"/>
                <a:gd name="T2" fmla="*/ 1085 w 1085"/>
                <a:gd name="T3" fmla="*/ 0 h 35"/>
                <a:gd name="T4" fmla="*/ 953 w 1085"/>
                <a:gd name="T5" fmla="*/ 35 h 35"/>
                <a:gd name="T6" fmla="*/ 0 w 1085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5" h="35">
                  <a:moveTo>
                    <a:pt x="0" y="0"/>
                  </a:moveTo>
                  <a:lnTo>
                    <a:pt x="1085" y="0"/>
                  </a:lnTo>
                  <a:lnTo>
                    <a:pt x="953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0" name="Freeform 1760"/>
            <p:cNvSpPr>
              <a:spLocks/>
            </p:cNvSpPr>
            <p:nvPr/>
          </p:nvSpPr>
          <p:spPr bwMode="auto">
            <a:xfrm>
              <a:off x="3972" y="3089"/>
              <a:ext cx="87" cy="2"/>
            </a:xfrm>
            <a:custGeom>
              <a:avLst/>
              <a:gdLst>
                <a:gd name="T0" fmla="*/ 0 w 782"/>
                <a:gd name="T1" fmla="*/ 0 h 14"/>
                <a:gd name="T2" fmla="*/ 81 w 782"/>
                <a:gd name="T3" fmla="*/ 14 h 14"/>
                <a:gd name="T4" fmla="*/ 782 w 782"/>
                <a:gd name="T5" fmla="*/ 14 h 14"/>
                <a:gd name="T6" fmla="*/ 0 w 78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4">
                  <a:moveTo>
                    <a:pt x="0" y="0"/>
                  </a:moveTo>
                  <a:lnTo>
                    <a:pt x="81" y="14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1" name="Freeform 1761"/>
            <p:cNvSpPr>
              <a:spLocks/>
            </p:cNvSpPr>
            <p:nvPr/>
          </p:nvSpPr>
          <p:spPr bwMode="auto">
            <a:xfrm>
              <a:off x="3972" y="3089"/>
              <a:ext cx="87" cy="2"/>
            </a:xfrm>
            <a:custGeom>
              <a:avLst/>
              <a:gdLst>
                <a:gd name="T0" fmla="*/ 0 w 782"/>
                <a:gd name="T1" fmla="*/ 0 h 14"/>
                <a:gd name="T2" fmla="*/ 81 w 782"/>
                <a:gd name="T3" fmla="*/ 14 h 14"/>
                <a:gd name="T4" fmla="*/ 782 w 782"/>
                <a:gd name="T5" fmla="*/ 14 h 14"/>
                <a:gd name="T6" fmla="*/ 0 w 78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4">
                  <a:moveTo>
                    <a:pt x="0" y="0"/>
                  </a:moveTo>
                  <a:lnTo>
                    <a:pt x="81" y="14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2" name="Freeform 1762"/>
            <p:cNvSpPr>
              <a:spLocks/>
            </p:cNvSpPr>
            <p:nvPr/>
          </p:nvSpPr>
          <p:spPr bwMode="auto">
            <a:xfrm>
              <a:off x="3972" y="3089"/>
              <a:ext cx="93" cy="2"/>
            </a:xfrm>
            <a:custGeom>
              <a:avLst/>
              <a:gdLst>
                <a:gd name="T0" fmla="*/ 0 w 839"/>
                <a:gd name="T1" fmla="*/ 0 h 14"/>
                <a:gd name="T2" fmla="*/ 839 w 839"/>
                <a:gd name="T3" fmla="*/ 0 h 14"/>
                <a:gd name="T4" fmla="*/ 782 w 839"/>
                <a:gd name="T5" fmla="*/ 14 h 14"/>
                <a:gd name="T6" fmla="*/ 0 w 83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9" h="14">
                  <a:moveTo>
                    <a:pt x="0" y="0"/>
                  </a:moveTo>
                  <a:lnTo>
                    <a:pt x="839" y="0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3" name="Freeform 1763"/>
            <p:cNvSpPr>
              <a:spLocks/>
            </p:cNvSpPr>
            <p:nvPr/>
          </p:nvSpPr>
          <p:spPr bwMode="auto">
            <a:xfrm>
              <a:off x="3972" y="3089"/>
              <a:ext cx="93" cy="2"/>
            </a:xfrm>
            <a:custGeom>
              <a:avLst/>
              <a:gdLst>
                <a:gd name="T0" fmla="*/ 0 w 839"/>
                <a:gd name="T1" fmla="*/ 0 h 14"/>
                <a:gd name="T2" fmla="*/ 839 w 839"/>
                <a:gd name="T3" fmla="*/ 0 h 14"/>
                <a:gd name="T4" fmla="*/ 782 w 839"/>
                <a:gd name="T5" fmla="*/ 14 h 14"/>
                <a:gd name="T6" fmla="*/ 0 w 83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9" h="14">
                  <a:moveTo>
                    <a:pt x="0" y="0"/>
                  </a:moveTo>
                  <a:lnTo>
                    <a:pt x="839" y="0"/>
                  </a:lnTo>
                  <a:lnTo>
                    <a:pt x="782" y="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4" name="Freeform 1764"/>
            <p:cNvSpPr>
              <a:spLocks/>
            </p:cNvSpPr>
            <p:nvPr/>
          </p:nvSpPr>
          <p:spPr bwMode="auto">
            <a:xfrm>
              <a:off x="3981" y="3091"/>
              <a:ext cx="62" cy="2"/>
            </a:xfrm>
            <a:custGeom>
              <a:avLst/>
              <a:gdLst>
                <a:gd name="T0" fmla="*/ 0 w 557"/>
                <a:gd name="T1" fmla="*/ 0 h 20"/>
                <a:gd name="T2" fmla="*/ 113 w 557"/>
                <a:gd name="T3" fmla="*/ 20 h 20"/>
                <a:gd name="T4" fmla="*/ 557 w 557"/>
                <a:gd name="T5" fmla="*/ 20 h 20"/>
                <a:gd name="T6" fmla="*/ 0 w 557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7" h="20">
                  <a:moveTo>
                    <a:pt x="0" y="0"/>
                  </a:moveTo>
                  <a:lnTo>
                    <a:pt x="113" y="2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5" name="Freeform 1765"/>
            <p:cNvSpPr>
              <a:spLocks/>
            </p:cNvSpPr>
            <p:nvPr/>
          </p:nvSpPr>
          <p:spPr bwMode="auto">
            <a:xfrm>
              <a:off x="3981" y="3091"/>
              <a:ext cx="62" cy="2"/>
            </a:xfrm>
            <a:custGeom>
              <a:avLst/>
              <a:gdLst>
                <a:gd name="T0" fmla="*/ 0 w 557"/>
                <a:gd name="T1" fmla="*/ 0 h 20"/>
                <a:gd name="T2" fmla="*/ 113 w 557"/>
                <a:gd name="T3" fmla="*/ 20 h 20"/>
                <a:gd name="T4" fmla="*/ 557 w 557"/>
                <a:gd name="T5" fmla="*/ 20 h 20"/>
                <a:gd name="T6" fmla="*/ 0 w 557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7" h="20">
                  <a:moveTo>
                    <a:pt x="0" y="0"/>
                  </a:moveTo>
                  <a:lnTo>
                    <a:pt x="113" y="2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6" name="Freeform 1766"/>
            <p:cNvSpPr>
              <a:spLocks/>
            </p:cNvSpPr>
            <p:nvPr/>
          </p:nvSpPr>
          <p:spPr bwMode="auto">
            <a:xfrm>
              <a:off x="3981" y="3091"/>
              <a:ext cx="78" cy="2"/>
            </a:xfrm>
            <a:custGeom>
              <a:avLst/>
              <a:gdLst>
                <a:gd name="T0" fmla="*/ 0 w 701"/>
                <a:gd name="T1" fmla="*/ 0 h 20"/>
                <a:gd name="T2" fmla="*/ 701 w 701"/>
                <a:gd name="T3" fmla="*/ 0 h 20"/>
                <a:gd name="T4" fmla="*/ 557 w 701"/>
                <a:gd name="T5" fmla="*/ 20 h 20"/>
                <a:gd name="T6" fmla="*/ 0 w 7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1" h="20">
                  <a:moveTo>
                    <a:pt x="0" y="0"/>
                  </a:moveTo>
                  <a:lnTo>
                    <a:pt x="701" y="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7" name="Freeform 1767"/>
            <p:cNvSpPr>
              <a:spLocks/>
            </p:cNvSpPr>
            <p:nvPr/>
          </p:nvSpPr>
          <p:spPr bwMode="auto">
            <a:xfrm>
              <a:off x="3981" y="3091"/>
              <a:ext cx="78" cy="2"/>
            </a:xfrm>
            <a:custGeom>
              <a:avLst/>
              <a:gdLst>
                <a:gd name="T0" fmla="*/ 0 w 701"/>
                <a:gd name="T1" fmla="*/ 0 h 20"/>
                <a:gd name="T2" fmla="*/ 701 w 701"/>
                <a:gd name="T3" fmla="*/ 0 h 20"/>
                <a:gd name="T4" fmla="*/ 557 w 701"/>
                <a:gd name="T5" fmla="*/ 20 h 20"/>
                <a:gd name="T6" fmla="*/ 0 w 701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1" h="20">
                  <a:moveTo>
                    <a:pt x="0" y="0"/>
                  </a:moveTo>
                  <a:lnTo>
                    <a:pt x="701" y="0"/>
                  </a:lnTo>
                  <a:lnTo>
                    <a:pt x="557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8" name="Freeform 1768"/>
            <p:cNvSpPr>
              <a:spLocks/>
            </p:cNvSpPr>
            <p:nvPr/>
          </p:nvSpPr>
          <p:spPr bwMode="auto">
            <a:xfrm>
              <a:off x="3993" y="3093"/>
              <a:ext cx="44" cy="1"/>
            </a:xfrm>
            <a:custGeom>
              <a:avLst/>
              <a:gdLst>
                <a:gd name="T0" fmla="*/ 0 w 393"/>
                <a:gd name="T1" fmla="*/ 0 h 8"/>
                <a:gd name="T2" fmla="*/ 101 w 393"/>
                <a:gd name="T3" fmla="*/ 8 h 8"/>
                <a:gd name="T4" fmla="*/ 393 w 393"/>
                <a:gd name="T5" fmla="*/ 8 h 8"/>
                <a:gd name="T6" fmla="*/ 0 w 3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3" h="8">
                  <a:moveTo>
                    <a:pt x="0" y="0"/>
                  </a:moveTo>
                  <a:lnTo>
                    <a:pt x="101" y="8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09" name="Freeform 1769"/>
            <p:cNvSpPr>
              <a:spLocks/>
            </p:cNvSpPr>
            <p:nvPr/>
          </p:nvSpPr>
          <p:spPr bwMode="auto">
            <a:xfrm>
              <a:off x="3993" y="3093"/>
              <a:ext cx="44" cy="1"/>
            </a:xfrm>
            <a:custGeom>
              <a:avLst/>
              <a:gdLst>
                <a:gd name="T0" fmla="*/ 0 w 393"/>
                <a:gd name="T1" fmla="*/ 0 h 8"/>
                <a:gd name="T2" fmla="*/ 101 w 393"/>
                <a:gd name="T3" fmla="*/ 8 h 8"/>
                <a:gd name="T4" fmla="*/ 393 w 393"/>
                <a:gd name="T5" fmla="*/ 8 h 8"/>
                <a:gd name="T6" fmla="*/ 0 w 393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3" h="8">
                  <a:moveTo>
                    <a:pt x="0" y="0"/>
                  </a:moveTo>
                  <a:lnTo>
                    <a:pt x="101" y="8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0" name="Freeform 1770"/>
            <p:cNvSpPr>
              <a:spLocks/>
            </p:cNvSpPr>
            <p:nvPr/>
          </p:nvSpPr>
          <p:spPr bwMode="auto">
            <a:xfrm>
              <a:off x="3993" y="3093"/>
              <a:ext cx="50" cy="1"/>
            </a:xfrm>
            <a:custGeom>
              <a:avLst/>
              <a:gdLst>
                <a:gd name="T0" fmla="*/ 0 w 444"/>
                <a:gd name="T1" fmla="*/ 0 h 8"/>
                <a:gd name="T2" fmla="*/ 444 w 444"/>
                <a:gd name="T3" fmla="*/ 0 h 8"/>
                <a:gd name="T4" fmla="*/ 393 w 444"/>
                <a:gd name="T5" fmla="*/ 8 h 8"/>
                <a:gd name="T6" fmla="*/ 0 w 44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4" h="8">
                  <a:moveTo>
                    <a:pt x="0" y="0"/>
                  </a:moveTo>
                  <a:lnTo>
                    <a:pt x="444" y="0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1" name="Freeform 1771"/>
            <p:cNvSpPr>
              <a:spLocks/>
            </p:cNvSpPr>
            <p:nvPr/>
          </p:nvSpPr>
          <p:spPr bwMode="auto">
            <a:xfrm>
              <a:off x="3993" y="3093"/>
              <a:ext cx="50" cy="1"/>
            </a:xfrm>
            <a:custGeom>
              <a:avLst/>
              <a:gdLst>
                <a:gd name="T0" fmla="*/ 0 w 444"/>
                <a:gd name="T1" fmla="*/ 0 h 8"/>
                <a:gd name="T2" fmla="*/ 444 w 444"/>
                <a:gd name="T3" fmla="*/ 0 h 8"/>
                <a:gd name="T4" fmla="*/ 393 w 444"/>
                <a:gd name="T5" fmla="*/ 8 h 8"/>
                <a:gd name="T6" fmla="*/ 0 w 444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4" h="8">
                  <a:moveTo>
                    <a:pt x="0" y="0"/>
                  </a:moveTo>
                  <a:lnTo>
                    <a:pt x="444" y="0"/>
                  </a:lnTo>
                  <a:lnTo>
                    <a:pt x="393" y="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2" name="Freeform 1772"/>
            <p:cNvSpPr>
              <a:spLocks/>
            </p:cNvSpPr>
            <p:nvPr/>
          </p:nvSpPr>
          <p:spPr bwMode="auto">
            <a:xfrm>
              <a:off x="4005" y="3094"/>
              <a:ext cx="32" cy="1"/>
            </a:xfrm>
            <a:custGeom>
              <a:avLst/>
              <a:gdLst>
                <a:gd name="T0" fmla="*/ 0 w 292"/>
                <a:gd name="T1" fmla="*/ 0 h 7"/>
                <a:gd name="T2" fmla="*/ 292 w 292"/>
                <a:gd name="T3" fmla="*/ 0 h 7"/>
                <a:gd name="T4" fmla="*/ 96 w 292"/>
                <a:gd name="T5" fmla="*/ 7 h 7"/>
                <a:gd name="T6" fmla="*/ 0 w 29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2" h="7">
                  <a:moveTo>
                    <a:pt x="0" y="0"/>
                  </a:moveTo>
                  <a:lnTo>
                    <a:pt x="292" y="0"/>
                  </a:lnTo>
                  <a:lnTo>
                    <a:pt x="96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3" name="Freeform 1773"/>
            <p:cNvSpPr>
              <a:spLocks/>
            </p:cNvSpPr>
            <p:nvPr/>
          </p:nvSpPr>
          <p:spPr bwMode="auto">
            <a:xfrm>
              <a:off x="4005" y="3094"/>
              <a:ext cx="32" cy="1"/>
            </a:xfrm>
            <a:custGeom>
              <a:avLst/>
              <a:gdLst>
                <a:gd name="T0" fmla="*/ 0 w 292"/>
                <a:gd name="T1" fmla="*/ 0 h 7"/>
                <a:gd name="T2" fmla="*/ 292 w 292"/>
                <a:gd name="T3" fmla="*/ 0 h 7"/>
                <a:gd name="T4" fmla="*/ 96 w 292"/>
                <a:gd name="T5" fmla="*/ 7 h 7"/>
                <a:gd name="T6" fmla="*/ 0 w 292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2" h="7">
                  <a:moveTo>
                    <a:pt x="0" y="0"/>
                  </a:moveTo>
                  <a:lnTo>
                    <a:pt x="292" y="0"/>
                  </a:lnTo>
                  <a:lnTo>
                    <a:pt x="96" y="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4" name="Freeform 1774"/>
            <p:cNvSpPr>
              <a:spLocks/>
            </p:cNvSpPr>
            <p:nvPr/>
          </p:nvSpPr>
          <p:spPr bwMode="auto">
            <a:xfrm>
              <a:off x="3289" y="2497"/>
              <a:ext cx="93" cy="122"/>
            </a:xfrm>
            <a:custGeom>
              <a:avLst/>
              <a:gdLst>
                <a:gd name="T0" fmla="*/ 835 w 835"/>
                <a:gd name="T1" fmla="*/ 0 h 1104"/>
                <a:gd name="T2" fmla="*/ 644 w 835"/>
                <a:gd name="T3" fmla="*/ 190 h 1104"/>
                <a:gd name="T4" fmla="*/ 466 w 835"/>
                <a:gd name="T5" fmla="*/ 392 h 1104"/>
                <a:gd name="T6" fmla="*/ 302 w 835"/>
                <a:gd name="T7" fmla="*/ 605 h 1104"/>
                <a:gd name="T8" fmla="*/ 154 w 835"/>
                <a:gd name="T9" fmla="*/ 828 h 1104"/>
                <a:gd name="T10" fmla="*/ 21 w 835"/>
                <a:gd name="T11" fmla="*/ 1061 h 1104"/>
                <a:gd name="T12" fmla="*/ 0 w 835"/>
                <a:gd name="T13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5" h="1104">
                  <a:moveTo>
                    <a:pt x="835" y="0"/>
                  </a:moveTo>
                  <a:lnTo>
                    <a:pt x="644" y="190"/>
                  </a:lnTo>
                  <a:lnTo>
                    <a:pt x="466" y="392"/>
                  </a:lnTo>
                  <a:lnTo>
                    <a:pt x="302" y="605"/>
                  </a:lnTo>
                  <a:lnTo>
                    <a:pt x="154" y="828"/>
                  </a:lnTo>
                  <a:lnTo>
                    <a:pt x="21" y="1061"/>
                  </a:lnTo>
                  <a:lnTo>
                    <a:pt x="0" y="110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5" name="Freeform 1775"/>
            <p:cNvSpPr>
              <a:spLocks/>
            </p:cNvSpPr>
            <p:nvPr/>
          </p:nvSpPr>
          <p:spPr bwMode="auto">
            <a:xfrm>
              <a:off x="3242" y="2714"/>
              <a:ext cx="12" cy="199"/>
            </a:xfrm>
            <a:custGeom>
              <a:avLst/>
              <a:gdLst>
                <a:gd name="T0" fmla="*/ 110 w 110"/>
                <a:gd name="T1" fmla="*/ 0 h 1795"/>
                <a:gd name="T2" fmla="*/ 83 w 110"/>
                <a:gd name="T3" fmla="*/ 105 h 1795"/>
                <a:gd name="T4" fmla="*/ 37 w 110"/>
                <a:gd name="T5" fmla="*/ 367 h 1795"/>
                <a:gd name="T6" fmla="*/ 10 w 110"/>
                <a:gd name="T7" fmla="*/ 631 h 1795"/>
                <a:gd name="T8" fmla="*/ 0 w 110"/>
                <a:gd name="T9" fmla="*/ 898 h 1795"/>
                <a:gd name="T10" fmla="*/ 10 w 110"/>
                <a:gd name="T11" fmla="*/ 1163 h 1795"/>
                <a:gd name="T12" fmla="*/ 37 w 110"/>
                <a:gd name="T13" fmla="*/ 1428 h 1795"/>
                <a:gd name="T14" fmla="*/ 83 w 110"/>
                <a:gd name="T15" fmla="*/ 1690 h 1795"/>
                <a:gd name="T16" fmla="*/ 110 w 110"/>
                <a:gd name="T17" fmla="*/ 1795 h 1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" h="1795">
                  <a:moveTo>
                    <a:pt x="110" y="0"/>
                  </a:moveTo>
                  <a:lnTo>
                    <a:pt x="83" y="105"/>
                  </a:lnTo>
                  <a:lnTo>
                    <a:pt x="37" y="367"/>
                  </a:lnTo>
                  <a:lnTo>
                    <a:pt x="10" y="631"/>
                  </a:lnTo>
                  <a:lnTo>
                    <a:pt x="0" y="898"/>
                  </a:lnTo>
                  <a:lnTo>
                    <a:pt x="10" y="1163"/>
                  </a:lnTo>
                  <a:lnTo>
                    <a:pt x="37" y="1428"/>
                  </a:lnTo>
                  <a:lnTo>
                    <a:pt x="83" y="1690"/>
                  </a:lnTo>
                  <a:lnTo>
                    <a:pt x="110" y="179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6" name="Freeform 1776"/>
            <p:cNvSpPr>
              <a:spLocks/>
            </p:cNvSpPr>
            <p:nvPr/>
          </p:nvSpPr>
          <p:spPr bwMode="auto">
            <a:xfrm>
              <a:off x="3289" y="3008"/>
              <a:ext cx="93" cy="123"/>
            </a:xfrm>
            <a:custGeom>
              <a:avLst/>
              <a:gdLst>
                <a:gd name="T0" fmla="*/ 0 w 835"/>
                <a:gd name="T1" fmla="*/ 0 h 1105"/>
                <a:gd name="T2" fmla="*/ 21 w 835"/>
                <a:gd name="T3" fmla="*/ 43 h 1105"/>
                <a:gd name="T4" fmla="*/ 154 w 835"/>
                <a:gd name="T5" fmla="*/ 276 h 1105"/>
                <a:gd name="T6" fmla="*/ 302 w 835"/>
                <a:gd name="T7" fmla="*/ 500 h 1105"/>
                <a:gd name="T8" fmla="*/ 466 w 835"/>
                <a:gd name="T9" fmla="*/ 712 h 1105"/>
                <a:gd name="T10" fmla="*/ 644 w 835"/>
                <a:gd name="T11" fmla="*/ 914 h 1105"/>
                <a:gd name="T12" fmla="*/ 835 w 835"/>
                <a:gd name="T13" fmla="*/ 1105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5" h="1105">
                  <a:moveTo>
                    <a:pt x="0" y="0"/>
                  </a:moveTo>
                  <a:lnTo>
                    <a:pt x="21" y="43"/>
                  </a:lnTo>
                  <a:lnTo>
                    <a:pt x="154" y="276"/>
                  </a:lnTo>
                  <a:lnTo>
                    <a:pt x="302" y="500"/>
                  </a:lnTo>
                  <a:lnTo>
                    <a:pt x="466" y="712"/>
                  </a:lnTo>
                  <a:lnTo>
                    <a:pt x="644" y="914"/>
                  </a:lnTo>
                  <a:lnTo>
                    <a:pt x="835" y="110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7" name="Freeform 1777"/>
            <p:cNvSpPr>
              <a:spLocks/>
            </p:cNvSpPr>
            <p:nvPr/>
          </p:nvSpPr>
          <p:spPr bwMode="auto">
            <a:xfrm>
              <a:off x="3210" y="2243"/>
              <a:ext cx="172" cy="122"/>
            </a:xfrm>
            <a:custGeom>
              <a:avLst/>
              <a:gdLst>
                <a:gd name="T0" fmla="*/ 1544 w 1544"/>
                <a:gd name="T1" fmla="*/ 0 h 1096"/>
                <a:gd name="T2" fmla="*/ 1277 w 1544"/>
                <a:gd name="T3" fmla="*/ 125 h 1096"/>
                <a:gd name="T4" fmla="*/ 1019 w 1544"/>
                <a:gd name="T5" fmla="*/ 267 h 1096"/>
                <a:gd name="T6" fmla="*/ 770 w 1544"/>
                <a:gd name="T7" fmla="*/ 425 h 1096"/>
                <a:gd name="T8" fmla="*/ 534 w 1544"/>
                <a:gd name="T9" fmla="*/ 599 h 1096"/>
                <a:gd name="T10" fmla="*/ 310 w 1544"/>
                <a:gd name="T11" fmla="*/ 787 h 1096"/>
                <a:gd name="T12" fmla="*/ 98 w 1544"/>
                <a:gd name="T13" fmla="*/ 989 h 1096"/>
                <a:gd name="T14" fmla="*/ 0 w 1544"/>
                <a:gd name="T15" fmla="*/ 1096 h 10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44" h="1096">
                  <a:moveTo>
                    <a:pt x="1544" y="0"/>
                  </a:moveTo>
                  <a:lnTo>
                    <a:pt x="1277" y="125"/>
                  </a:lnTo>
                  <a:lnTo>
                    <a:pt x="1019" y="267"/>
                  </a:lnTo>
                  <a:lnTo>
                    <a:pt x="770" y="425"/>
                  </a:lnTo>
                  <a:lnTo>
                    <a:pt x="534" y="599"/>
                  </a:lnTo>
                  <a:lnTo>
                    <a:pt x="310" y="787"/>
                  </a:lnTo>
                  <a:lnTo>
                    <a:pt x="98" y="989"/>
                  </a:lnTo>
                  <a:lnTo>
                    <a:pt x="0" y="109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8" name="Freeform 1778"/>
            <p:cNvSpPr>
              <a:spLocks/>
            </p:cNvSpPr>
            <p:nvPr/>
          </p:nvSpPr>
          <p:spPr bwMode="auto">
            <a:xfrm>
              <a:off x="3087" y="2446"/>
              <a:ext cx="63" cy="191"/>
            </a:xfrm>
            <a:custGeom>
              <a:avLst/>
              <a:gdLst>
                <a:gd name="T0" fmla="*/ 568 w 568"/>
                <a:gd name="T1" fmla="*/ 0 h 1712"/>
                <a:gd name="T2" fmla="*/ 514 w 568"/>
                <a:gd name="T3" fmla="*/ 90 h 1712"/>
                <a:gd name="T4" fmla="*/ 382 w 568"/>
                <a:gd name="T5" fmla="*/ 348 h 1712"/>
                <a:gd name="T6" fmla="*/ 267 w 568"/>
                <a:gd name="T7" fmla="*/ 613 h 1712"/>
                <a:gd name="T8" fmla="*/ 171 w 568"/>
                <a:gd name="T9" fmla="*/ 886 h 1712"/>
                <a:gd name="T10" fmla="*/ 94 w 568"/>
                <a:gd name="T11" fmla="*/ 1164 h 1712"/>
                <a:gd name="T12" fmla="*/ 35 w 568"/>
                <a:gd name="T13" fmla="*/ 1446 h 1712"/>
                <a:gd name="T14" fmla="*/ 0 w 568"/>
                <a:gd name="T15" fmla="*/ 1712 h 1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1712">
                  <a:moveTo>
                    <a:pt x="568" y="0"/>
                  </a:moveTo>
                  <a:lnTo>
                    <a:pt x="514" y="90"/>
                  </a:lnTo>
                  <a:lnTo>
                    <a:pt x="382" y="348"/>
                  </a:lnTo>
                  <a:lnTo>
                    <a:pt x="267" y="613"/>
                  </a:lnTo>
                  <a:lnTo>
                    <a:pt x="171" y="886"/>
                  </a:lnTo>
                  <a:lnTo>
                    <a:pt x="94" y="1164"/>
                  </a:lnTo>
                  <a:lnTo>
                    <a:pt x="35" y="1446"/>
                  </a:lnTo>
                  <a:lnTo>
                    <a:pt x="0" y="17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19" name="Freeform 1779"/>
            <p:cNvSpPr>
              <a:spLocks/>
            </p:cNvSpPr>
            <p:nvPr/>
          </p:nvSpPr>
          <p:spPr bwMode="auto">
            <a:xfrm>
              <a:off x="3087" y="2737"/>
              <a:ext cx="63" cy="190"/>
            </a:xfrm>
            <a:custGeom>
              <a:avLst/>
              <a:gdLst>
                <a:gd name="T0" fmla="*/ 0 w 568"/>
                <a:gd name="T1" fmla="*/ 0 h 1712"/>
                <a:gd name="T2" fmla="*/ 35 w 568"/>
                <a:gd name="T3" fmla="*/ 266 h 1712"/>
                <a:gd name="T4" fmla="*/ 94 w 568"/>
                <a:gd name="T5" fmla="*/ 549 h 1712"/>
                <a:gd name="T6" fmla="*/ 171 w 568"/>
                <a:gd name="T7" fmla="*/ 826 h 1712"/>
                <a:gd name="T8" fmla="*/ 267 w 568"/>
                <a:gd name="T9" fmla="*/ 1099 h 1712"/>
                <a:gd name="T10" fmla="*/ 382 w 568"/>
                <a:gd name="T11" fmla="*/ 1364 h 1712"/>
                <a:gd name="T12" fmla="*/ 514 w 568"/>
                <a:gd name="T13" fmla="*/ 1622 h 1712"/>
                <a:gd name="T14" fmla="*/ 568 w 568"/>
                <a:gd name="T15" fmla="*/ 1712 h 1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8" h="1712">
                  <a:moveTo>
                    <a:pt x="0" y="0"/>
                  </a:moveTo>
                  <a:lnTo>
                    <a:pt x="35" y="266"/>
                  </a:lnTo>
                  <a:lnTo>
                    <a:pt x="94" y="549"/>
                  </a:lnTo>
                  <a:lnTo>
                    <a:pt x="171" y="826"/>
                  </a:lnTo>
                  <a:lnTo>
                    <a:pt x="267" y="1099"/>
                  </a:lnTo>
                  <a:lnTo>
                    <a:pt x="382" y="1364"/>
                  </a:lnTo>
                  <a:lnTo>
                    <a:pt x="514" y="1622"/>
                  </a:lnTo>
                  <a:lnTo>
                    <a:pt x="568" y="171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0" name="Freeform 1780"/>
            <p:cNvSpPr>
              <a:spLocks/>
            </p:cNvSpPr>
            <p:nvPr/>
          </p:nvSpPr>
          <p:spPr bwMode="auto">
            <a:xfrm>
              <a:off x="3210" y="3009"/>
              <a:ext cx="172" cy="122"/>
            </a:xfrm>
            <a:custGeom>
              <a:avLst/>
              <a:gdLst>
                <a:gd name="T0" fmla="*/ 0 w 1544"/>
                <a:gd name="T1" fmla="*/ 0 h 1097"/>
                <a:gd name="T2" fmla="*/ 98 w 1544"/>
                <a:gd name="T3" fmla="*/ 107 h 1097"/>
                <a:gd name="T4" fmla="*/ 310 w 1544"/>
                <a:gd name="T5" fmla="*/ 309 h 1097"/>
                <a:gd name="T6" fmla="*/ 534 w 1544"/>
                <a:gd name="T7" fmla="*/ 497 h 1097"/>
                <a:gd name="T8" fmla="*/ 770 w 1544"/>
                <a:gd name="T9" fmla="*/ 671 h 1097"/>
                <a:gd name="T10" fmla="*/ 1019 w 1544"/>
                <a:gd name="T11" fmla="*/ 829 h 1097"/>
                <a:gd name="T12" fmla="*/ 1277 w 1544"/>
                <a:gd name="T13" fmla="*/ 971 h 1097"/>
                <a:gd name="T14" fmla="*/ 1544 w 1544"/>
                <a:gd name="T15" fmla="*/ 1097 h 1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44" h="1097">
                  <a:moveTo>
                    <a:pt x="0" y="0"/>
                  </a:moveTo>
                  <a:lnTo>
                    <a:pt x="98" y="107"/>
                  </a:lnTo>
                  <a:lnTo>
                    <a:pt x="310" y="309"/>
                  </a:lnTo>
                  <a:lnTo>
                    <a:pt x="534" y="497"/>
                  </a:lnTo>
                  <a:lnTo>
                    <a:pt x="770" y="671"/>
                  </a:lnTo>
                  <a:lnTo>
                    <a:pt x="1019" y="829"/>
                  </a:lnTo>
                  <a:lnTo>
                    <a:pt x="1277" y="971"/>
                  </a:lnTo>
                  <a:lnTo>
                    <a:pt x="1544" y="109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1" name="Freeform 1781"/>
            <p:cNvSpPr>
              <a:spLocks/>
            </p:cNvSpPr>
            <p:nvPr/>
          </p:nvSpPr>
          <p:spPr bwMode="auto">
            <a:xfrm>
              <a:off x="3913" y="3248"/>
              <a:ext cx="22" cy="5"/>
            </a:xfrm>
            <a:custGeom>
              <a:avLst/>
              <a:gdLst>
                <a:gd name="T0" fmla="*/ 0 w 201"/>
                <a:gd name="T1" fmla="*/ 0 h 51"/>
                <a:gd name="T2" fmla="*/ 26 w 201"/>
                <a:gd name="T3" fmla="*/ 51 h 51"/>
                <a:gd name="T4" fmla="*/ 94 w 201"/>
                <a:gd name="T5" fmla="*/ 23 h 51"/>
                <a:gd name="T6" fmla="*/ 201 w 201"/>
                <a:gd name="T7" fmla="*/ 0 h 51"/>
                <a:gd name="T8" fmla="*/ 0 w 201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51">
                  <a:moveTo>
                    <a:pt x="0" y="0"/>
                  </a:moveTo>
                  <a:lnTo>
                    <a:pt x="26" y="51"/>
                  </a:lnTo>
                  <a:lnTo>
                    <a:pt x="94" y="23"/>
                  </a:lnTo>
                  <a:lnTo>
                    <a:pt x="2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2" name="Freeform 1782"/>
            <p:cNvSpPr>
              <a:spLocks/>
            </p:cNvSpPr>
            <p:nvPr/>
          </p:nvSpPr>
          <p:spPr bwMode="auto">
            <a:xfrm>
              <a:off x="4524" y="3319"/>
              <a:ext cx="15" cy="7"/>
            </a:xfrm>
            <a:custGeom>
              <a:avLst/>
              <a:gdLst>
                <a:gd name="T0" fmla="*/ 0 w 139"/>
                <a:gd name="T1" fmla="*/ 0 h 59"/>
                <a:gd name="T2" fmla="*/ 26 w 139"/>
                <a:gd name="T3" fmla="*/ 59 h 59"/>
                <a:gd name="T4" fmla="*/ 139 w 139"/>
                <a:gd name="T5" fmla="*/ 35 h 59"/>
                <a:gd name="T6" fmla="*/ 0 w 139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59">
                  <a:moveTo>
                    <a:pt x="0" y="0"/>
                  </a:moveTo>
                  <a:lnTo>
                    <a:pt x="26" y="59"/>
                  </a:lnTo>
                  <a:lnTo>
                    <a:pt x="13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3" name="Freeform 1783"/>
            <p:cNvSpPr>
              <a:spLocks/>
            </p:cNvSpPr>
            <p:nvPr/>
          </p:nvSpPr>
          <p:spPr bwMode="auto">
            <a:xfrm>
              <a:off x="5287" y="2799"/>
              <a:ext cx="22" cy="6"/>
            </a:xfrm>
            <a:custGeom>
              <a:avLst/>
              <a:gdLst>
                <a:gd name="T0" fmla="*/ 0 w 199"/>
                <a:gd name="T1" fmla="*/ 0 h 51"/>
                <a:gd name="T2" fmla="*/ 24 w 199"/>
                <a:gd name="T3" fmla="*/ 51 h 51"/>
                <a:gd name="T4" fmla="*/ 94 w 199"/>
                <a:gd name="T5" fmla="*/ 23 h 51"/>
                <a:gd name="T6" fmla="*/ 199 w 199"/>
                <a:gd name="T7" fmla="*/ 0 h 51"/>
                <a:gd name="T8" fmla="*/ 0 w 199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51">
                  <a:moveTo>
                    <a:pt x="0" y="0"/>
                  </a:moveTo>
                  <a:lnTo>
                    <a:pt x="24" y="51"/>
                  </a:lnTo>
                  <a:lnTo>
                    <a:pt x="94" y="23"/>
                  </a:lnTo>
                  <a:lnTo>
                    <a:pt x="1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24" name="Rectangle 1784"/>
            <p:cNvSpPr>
              <a:spLocks noChangeArrowheads="1"/>
            </p:cNvSpPr>
            <p:nvPr/>
          </p:nvSpPr>
          <p:spPr bwMode="auto">
            <a:xfrm>
              <a:off x="2880" y="2013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37625" name="Rectangle 1785"/>
            <p:cNvSpPr>
              <a:spLocks noChangeArrowheads="1"/>
            </p:cNvSpPr>
            <p:nvPr/>
          </p:nvSpPr>
          <p:spPr bwMode="auto">
            <a:xfrm rot="16200000">
              <a:off x="3181" y="2681"/>
              <a:ext cx="26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4C00"/>
                  </a:solidFill>
                  <a:latin typeface="Times New Roman" pitchFamily="18" charset="0"/>
                </a:rPr>
                <a:t>5 cm</a:t>
              </a:r>
              <a:endParaRPr lang="en-US" sz="1600" b="1"/>
            </a:p>
          </p:txBody>
        </p:sp>
        <p:sp>
          <p:nvSpPr>
            <p:cNvPr id="37626" name="Line 1786"/>
            <p:cNvSpPr>
              <a:spLocks noChangeShapeType="1"/>
            </p:cNvSpPr>
            <p:nvPr/>
          </p:nvSpPr>
          <p:spPr bwMode="auto">
            <a:xfrm flipV="1">
              <a:off x="4687" y="2073"/>
              <a:ext cx="487" cy="4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642" name="Text Box 1802"/>
          <p:cNvSpPr txBox="1">
            <a:spLocks noChangeArrowheads="1"/>
          </p:cNvSpPr>
          <p:nvPr/>
        </p:nvSpPr>
        <p:spPr bwMode="auto">
          <a:xfrm>
            <a:off x="5867400" y="49530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10cm</a:t>
            </a:r>
          </a:p>
        </p:txBody>
      </p:sp>
      <p:sp>
        <p:nvSpPr>
          <p:cNvPr id="37643" name="Text Box 1803"/>
          <p:cNvSpPr txBox="1">
            <a:spLocks noChangeArrowheads="1"/>
          </p:cNvSpPr>
          <p:nvPr/>
        </p:nvSpPr>
        <p:spPr bwMode="auto">
          <a:xfrm>
            <a:off x="7772400" y="44958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10cm</a:t>
            </a:r>
          </a:p>
        </p:txBody>
      </p:sp>
      <p:sp>
        <p:nvSpPr>
          <p:cNvPr id="37644" name="Text Box 1804"/>
          <p:cNvSpPr txBox="1">
            <a:spLocks noChangeArrowheads="1"/>
          </p:cNvSpPr>
          <p:nvPr/>
        </p:nvSpPr>
        <p:spPr bwMode="auto">
          <a:xfrm>
            <a:off x="4191000" y="3886200"/>
            <a:ext cx="795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7cm</a:t>
            </a:r>
          </a:p>
        </p:txBody>
      </p:sp>
      <p:sp>
        <p:nvSpPr>
          <p:cNvPr id="37645" name="Text Box 1805"/>
          <p:cNvSpPr txBox="1">
            <a:spLocks noChangeArrowheads="1"/>
          </p:cNvSpPr>
          <p:nvPr/>
        </p:nvSpPr>
        <p:spPr bwMode="auto">
          <a:xfrm>
            <a:off x="871661" y="5517232"/>
            <a:ext cx="663867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7647" name="Line 1807"/>
          <p:cNvSpPr>
            <a:spLocks noChangeShapeType="1"/>
          </p:cNvSpPr>
          <p:nvPr/>
        </p:nvSpPr>
        <p:spPr bwMode="auto">
          <a:xfrm>
            <a:off x="6858000" y="4724400"/>
            <a:ext cx="522312" cy="5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48" name="Text Box 1808"/>
          <p:cNvSpPr txBox="1">
            <a:spLocks noChangeArrowheads="1"/>
          </p:cNvSpPr>
          <p:nvPr/>
        </p:nvSpPr>
        <p:spPr bwMode="auto">
          <a:xfrm>
            <a:off x="7317788" y="5149334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649" name="Text Box 1809"/>
          <p:cNvSpPr txBox="1">
            <a:spLocks noChangeArrowheads="1"/>
          </p:cNvSpPr>
          <p:nvPr/>
        </p:nvSpPr>
        <p:spPr bwMode="auto">
          <a:xfrm>
            <a:off x="5758161" y="1700808"/>
            <a:ext cx="27109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Bể có hòn đá</a:t>
            </a:r>
          </a:p>
        </p:txBody>
      </p:sp>
      <p:sp>
        <p:nvSpPr>
          <p:cNvPr id="37650" name="Text Box 1810"/>
          <p:cNvSpPr txBox="1">
            <a:spLocks noChangeArrowheads="1"/>
          </p:cNvSpPr>
          <p:nvPr/>
        </p:nvSpPr>
        <p:spPr bwMode="auto">
          <a:xfrm>
            <a:off x="1403648" y="1700808"/>
            <a:ext cx="24160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36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36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7" name="Text Box 5"/>
          <p:cNvSpPr txBox="1">
            <a:spLocks noChangeArrowheads="1"/>
          </p:cNvSpPr>
          <p:nvPr/>
        </p:nvSpPr>
        <p:spPr bwMode="auto">
          <a:xfrm>
            <a:off x="129309" y="188640"/>
            <a:ext cx="192241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own Arrow 1">
            <a:hlinkClick r:id="rId2" action="ppaction://hlinksldjump"/>
          </p:cNvPr>
          <p:cNvSpPr/>
          <p:nvPr/>
        </p:nvSpPr>
        <p:spPr>
          <a:xfrm>
            <a:off x="8517212" y="5758614"/>
            <a:ext cx="440776" cy="57606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7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42" grpId="0"/>
      <p:bldP spid="37643" grpId="0"/>
      <p:bldP spid="37644" grpId="0"/>
      <p:bldP spid="37645" grpId="0"/>
      <p:bldP spid="37647" grpId="0" animBg="1"/>
      <p:bldP spid="37648" grpId="0"/>
      <p:bldP spid="37649" grpId="0"/>
      <p:bldP spid="376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108520" y="1340768"/>
            <a:ext cx="9433048" cy="5236169"/>
            <a:chOff x="0" y="1025416"/>
            <a:chExt cx="9073008" cy="5236169"/>
          </a:xfrm>
        </p:grpSpPr>
        <p:sp>
          <p:nvSpPr>
            <p:cNvPr id="6" name="Explosion 2 5"/>
            <p:cNvSpPr/>
            <p:nvPr/>
          </p:nvSpPr>
          <p:spPr>
            <a:xfrm>
              <a:off x="0" y="1025416"/>
              <a:ext cx="9073008" cy="5236169"/>
            </a:xfrm>
            <a:prstGeom prst="irregularSeal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 rot="21390413">
              <a:off x="342729" y="2926954"/>
              <a:ext cx="7603828" cy="1446550"/>
            </a:xfrm>
            <a:prstGeom prst="rect">
              <a:avLst/>
            </a:prstGeom>
            <a:noFill/>
            <a:scene3d>
              <a:camera prst="isometricOffAxis1Right"/>
              <a:lightRig rig="threePt" dir="t"/>
            </a:scene3d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4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CHÚC THẦY CÔ VÀ CÁC EM LUÔN KHỎE MẠNH, VUI TƯƠI</a:t>
              </a:r>
              <a:endPara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128156"/>
            <a:ext cx="88924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8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TIẾT HỌC HẾT RỒI!</a:t>
            </a:r>
            <a:endParaRPr lang="en-US" sz="8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732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0229"/>
            <a:ext cx="91440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.VnAvant" pitchFamily="34" charset="0"/>
              </a:rPr>
              <a:t>12 cm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673318" y="1118050"/>
            <a:ext cx="123752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.VnAvant" pitchFamily="34" charset="0"/>
              </a:rPr>
              <a:t>15 cm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7239000" y="19812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5 cm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6705600" y="31242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.VnAvant" pitchFamily="34" charset="0"/>
              </a:rPr>
              <a:t>6 cm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990600" y="4724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.VnAvant" pitchFamily="34" charset="0"/>
              </a:rPr>
              <a:t>8 cm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4229100" y="1600200"/>
            <a:ext cx="1062980" cy="1023392"/>
          </a:xfrm>
          <a:prstGeom prst="line">
            <a:avLst/>
          </a:prstGeom>
          <a:ln w="635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16200000">
            <a:off x="3697662" y="514498"/>
            <a:ext cx="322036" cy="2493440"/>
          </a:xfrm>
          <a:prstGeom prst="lef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968152" y="4713514"/>
            <a:ext cx="1008112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.VnAvant" pitchFamily="34" charset="0"/>
              </a:rPr>
              <a:t>8 cm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6086567" y="895000"/>
            <a:ext cx="322036" cy="1833411"/>
          </a:xfrm>
          <a:prstGeom prst="lef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 rot="16200000">
            <a:off x="5085357" y="1846209"/>
            <a:ext cx="322036" cy="1963617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7309048" y="2001405"/>
            <a:ext cx="12954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5 cm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0700" y="2354759"/>
            <a:ext cx="10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05400" y="1811705"/>
            <a:ext cx="10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en-US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78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24462 -0.3990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22" y="-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7 L -0.11233 0.141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7 -0.00671 L -0.00973 0.1439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02 0.01296 L -0.74028 0.254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72" y="1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5" name="Picture 29" descr="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524000"/>
            <a:ext cx="8629650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57175" y="278092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.VnAvant" pitchFamily="34" charset="0"/>
              </a:rPr>
              <a:t>12 cm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352800" y="1600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.VnAvant" pitchFamily="34" charset="0"/>
              </a:rPr>
              <a:t>15 cm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6804992" y="2564904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5 cm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6300936" y="34290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6 cm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143000" y="4800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.VnAvant" pitchFamily="34" charset="0"/>
              </a:rPr>
              <a:t>8 cm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403648" y="3140968"/>
            <a:ext cx="2448272" cy="0"/>
          </a:xfrm>
          <a:prstGeom prst="line">
            <a:avLst/>
          </a:prstGeom>
          <a:ln w="635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ight Brace 4"/>
          <p:cNvSpPr/>
          <p:nvPr/>
        </p:nvSpPr>
        <p:spPr>
          <a:xfrm rot="2650893">
            <a:off x="6235725" y="2274395"/>
            <a:ext cx="504056" cy="1259431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6372944" y="3573016"/>
            <a:ext cx="12954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6 cm</a:t>
            </a:r>
          </a:p>
        </p:txBody>
      </p:sp>
      <p:sp>
        <p:nvSpPr>
          <p:cNvPr id="14" name="Text Box 32"/>
          <p:cNvSpPr txBox="1">
            <a:spLocks noChangeArrowheads="1"/>
          </p:cNvSpPr>
          <p:nvPr/>
        </p:nvSpPr>
        <p:spPr bwMode="auto">
          <a:xfrm>
            <a:off x="6825682" y="2564904"/>
            <a:ext cx="12954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Avant" pitchFamily="34" charset="0"/>
              </a:rPr>
              <a:t>5 cm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59390" y="2276872"/>
            <a:ext cx="10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12305" y="3156530"/>
            <a:ext cx="10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en-US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0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-0.46146 -0.007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73" y="-37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-0.40938 -0.1428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69" y="-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-0.6875 0.2351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75" y="1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62490" y="3640206"/>
            <a:ext cx="7316280" cy="3096344"/>
            <a:chOff x="-253204" y="1483593"/>
            <a:chExt cx="8716734" cy="4252212"/>
          </a:xfrm>
        </p:grpSpPr>
        <p:pic>
          <p:nvPicPr>
            <p:cNvPr id="14365" name="Picture 29" descr="hi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6121" y="1483593"/>
              <a:ext cx="8629651" cy="42522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366" name="Text Box 30"/>
            <p:cNvSpPr txBox="1">
              <a:spLocks noChangeArrowheads="1"/>
            </p:cNvSpPr>
            <p:nvPr/>
          </p:nvSpPr>
          <p:spPr bwMode="auto">
            <a:xfrm>
              <a:off x="-253204" y="2533761"/>
              <a:ext cx="1455130" cy="493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3300"/>
                  </a:solidFill>
                  <a:latin typeface=".VnAvant" pitchFamily="34" charset="0"/>
                </a:rPr>
                <a:t>12 cm</a:t>
              </a:r>
            </a:p>
          </p:txBody>
        </p:sp>
        <p:sp>
          <p:nvSpPr>
            <p:cNvPr id="14367" name="Text Box 31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1752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3300"/>
                  </a:solidFill>
                  <a:latin typeface=".VnAvant" pitchFamily="34" charset="0"/>
                </a:rPr>
                <a:t>15 cm</a:t>
              </a:r>
            </a:p>
          </p:txBody>
        </p:sp>
        <p:sp>
          <p:nvSpPr>
            <p:cNvPr id="14368" name="Text Box 32"/>
            <p:cNvSpPr txBox="1">
              <a:spLocks noChangeArrowheads="1"/>
            </p:cNvSpPr>
            <p:nvPr/>
          </p:nvSpPr>
          <p:spPr bwMode="auto">
            <a:xfrm>
              <a:off x="6539283" y="2434872"/>
              <a:ext cx="1295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3300"/>
                  </a:solidFill>
                  <a:latin typeface=".VnAvant" pitchFamily="34" charset="0"/>
                </a:rPr>
                <a:t>5 cm</a:t>
              </a:r>
            </a:p>
          </p:txBody>
        </p:sp>
        <p:sp>
          <p:nvSpPr>
            <p:cNvPr id="14369" name="Text Box 33"/>
            <p:cNvSpPr txBox="1">
              <a:spLocks noChangeArrowheads="1"/>
            </p:cNvSpPr>
            <p:nvPr/>
          </p:nvSpPr>
          <p:spPr bwMode="auto">
            <a:xfrm>
              <a:off x="6016784" y="3429001"/>
              <a:ext cx="1295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3300"/>
                  </a:solidFill>
                  <a:latin typeface=".VnAvant" pitchFamily="34" charset="0"/>
                </a:rPr>
                <a:t>6 cm</a:t>
              </a:r>
            </a:p>
          </p:txBody>
        </p:sp>
        <p:sp>
          <p:nvSpPr>
            <p:cNvPr id="14370" name="Text Box 34"/>
            <p:cNvSpPr txBox="1">
              <a:spLocks noChangeArrowheads="1"/>
            </p:cNvSpPr>
            <p:nvPr/>
          </p:nvSpPr>
          <p:spPr bwMode="auto">
            <a:xfrm>
              <a:off x="488909" y="4907088"/>
              <a:ext cx="1600200" cy="457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3300"/>
                  </a:solidFill>
                  <a:latin typeface=".VnAvant" pitchFamily="34" charset="0"/>
                </a:rPr>
                <a:t>8 cm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969894" y="2973539"/>
              <a:ext cx="2448272" cy="0"/>
            </a:xfrm>
            <a:prstGeom prst="line">
              <a:avLst/>
            </a:prstGeom>
            <a:ln w="6350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297908" y="2039317"/>
              <a:ext cx="1064296" cy="80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27210" y="2874651"/>
              <a:ext cx="1064296" cy="887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0" y="0"/>
            <a:ext cx="7200800" cy="3452501"/>
            <a:chOff x="188590" y="973428"/>
            <a:chExt cx="8415858" cy="4909251"/>
          </a:xfrm>
        </p:grpSpPr>
        <p:pic>
          <p:nvPicPr>
            <p:cNvPr id="19" name="Picture 4" descr="Hi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590" y="973428"/>
              <a:ext cx="8415858" cy="4909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272749" y="1882150"/>
              <a:ext cx="1599013" cy="628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3300"/>
                  </a:solidFill>
                  <a:latin typeface=".VnAvant" pitchFamily="34" charset="0"/>
                </a:rPr>
                <a:t>12 cm</a:t>
              </a:r>
            </a:p>
          </p:txBody>
        </p:sp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4673319" y="1118050"/>
              <a:ext cx="2032281" cy="5567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3300"/>
                  </a:solidFill>
                  <a:latin typeface=".VnAvant" pitchFamily="34" charset="0"/>
                </a:rPr>
                <a:t>15 cm</a:t>
              </a: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7239000" y="1981200"/>
              <a:ext cx="1295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3300"/>
                  </a:solidFill>
                  <a:latin typeface=".VnAvant" pitchFamily="34" charset="0"/>
                </a:rPr>
                <a:t>5 cm</a:t>
              </a: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6705600" y="3124200"/>
              <a:ext cx="1295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3300"/>
                  </a:solidFill>
                  <a:latin typeface=".VnAvant" pitchFamily="34" charset="0"/>
                </a:rPr>
                <a:t>6 cm</a:t>
              </a:r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990600" y="4724400"/>
              <a:ext cx="1600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3300"/>
                  </a:solidFill>
                  <a:latin typeface=".VnAvant" pitchFamily="34" charset="0"/>
                </a:rPr>
                <a:t>8 cm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4141828" y="1811705"/>
              <a:ext cx="963572" cy="855295"/>
            </a:xfrm>
            <a:prstGeom prst="line">
              <a:avLst/>
            </a:prstGeom>
            <a:ln w="6350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790700" y="2354759"/>
              <a:ext cx="106429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05400" y="1811705"/>
              <a:ext cx="106429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  <a:endParaRPr lang="en-US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-21084" y="-16342"/>
            <a:ext cx="158357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62490" y="3646765"/>
            <a:ext cx="158357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own Arrow 3">
            <a:hlinkClick r:id="rId4" action="ppaction://hlinksldjump"/>
          </p:cNvPr>
          <p:cNvSpPr/>
          <p:nvPr/>
        </p:nvSpPr>
        <p:spPr>
          <a:xfrm rot="16200000">
            <a:off x="8507157" y="3203319"/>
            <a:ext cx="375168" cy="36805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57944" y="116632"/>
            <a:ext cx="8686800" cy="20685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sz="3600" i="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20cm,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16cm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10cm.</a:t>
            </a:r>
          </a:p>
        </p:txBody>
      </p:sp>
      <p:sp>
        <p:nvSpPr>
          <p:cNvPr id="3369" name="Line 3368"/>
          <p:cNvSpPr>
            <a:spLocks noChangeShapeType="1"/>
          </p:cNvSpPr>
          <p:nvPr/>
        </p:nvSpPr>
        <p:spPr bwMode="auto">
          <a:xfrm flipH="1">
            <a:off x="952500" y="5955084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3395" name="Group 3394"/>
          <p:cNvGrpSpPr/>
          <p:nvPr/>
        </p:nvGrpSpPr>
        <p:grpSpPr>
          <a:xfrm>
            <a:off x="952500" y="2297484"/>
            <a:ext cx="5924550" cy="3668713"/>
            <a:chOff x="952500" y="2297484"/>
            <a:chExt cx="5924550" cy="3668713"/>
          </a:xfrm>
        </p:grpSpPr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394" name="Group 3393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3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" name="AutoShape 3"/>
              <p:cNvCxnSpPr>
                <a:cxnSpLocks noChangeShapeType="1"/>
                <a:stCxn id="3369" idx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68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74870" cy="2367756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370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1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2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3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4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375" name="Text Box 3374"/>
          <p:cNvSpPr txBox="1">
            <a:spLocks noChangeArrowheads="1"/>
          </p:cNvSpPr>
          <p:nvPr/>
        </p:nvSpPr>
        <p:spPr bwMode="auto">
          <a:xfrm>
            <a:off x="2915816" y="836712"/>
            <a:ext cx="137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latin typeface="Times New Roman" pitchFamily="18" charset="0"/>
              </a:rPr>
              <a:t>20cm</a:t>
            </a:r>
          </a:p>
        </p:txBody>
      </p:sp>
      <p:sp>
        <p:nvSpPr>
          <p:cNvPr id="3376" name="Text Box 3375"/>
          <p:cNvSpPr txBox="1">
            <a:spLocks noChangeArrowheads="1"/>
          </p:cNvSpPr>
          <p:nvPr/>
        </p:nvSpPr>
        <p:spPr bwMode="auto">
          <a:xfrm>
            <a:off x="6778898" y="836712"/>
            <a:ext cx="14655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latin typeface="Times New Roman" pitchFamily="18" charset="0"/>
              </a:rPr>
              <a:t>16cm</a:t>
            </a:r>
          </a:p>
        </p:txBody>
      </p:sp>
      <p:sp>
        <p:nvSpPr>
          <p:cNvPr id="3377" name="Text Box 3376"/>
          <p:cNvSpPr txBox="1">
            <a:spLocks noChangeArrowheads="1"/>
          </p:cNvSpPr>
          <p:nvPr/>
        </p:nvSpPr>
        <p:spPr bwMode="auto">
          <a:xfrm>
            <a:off x="1979712" y="1486525"/>
            <a:ext cx="14756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latin typeface="Times New Roman" pitchFamily="18" charset="0"/>
              </a:rPr>
              <a:t>10cm</a:t>
            </a:r>
          </a:p>
        </p:txBody>
      </p:sp>
      <p:grpSp>
        <p:nvGrpSpPr>
          <p:cNvPr id="3379" name="Group 3394"/>
          <p:cNvGrpSpPr>
            <a:grpSpLocks/>
          </p:cNvGrpSpPr>
          <p:nvPr/>
        </p:nvGrpSpPr>
        <p:grpSpPr bwMode="auto">
          <a:xfrm>
            <a:off x="7715250" y="5802684"/>
            <a:ext cx="1219200" cy="609600"/>
            <a:chOff x="4860" y="2352"/>
            <a:chExt cx="768" cy="384"/>
          </a:xfrm>
        </p:grpSpPr>
        <p:sp>
          <p:nvSpPr>
            <p:cNvPr id="3380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1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 smtClean="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3396" name="TextBox 3395"/>
          <p:cNvSpPr txBox="1"/>
          <p:nvPr/>
        </p:nvSpPr>
        <p:spPr>
          <a:xfrm>
            <a:off x="2051720" y="82772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7" name="TextBox 3396"/>
          <p:cNvSpPr txBox="1"/>
          <p:nvPr/>
        </p:nvSpPr>
        <p:spPr>
          <a:xfrm>
            <a:off x="5649416" y="836712"/>
            <a:ext cx="1370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8" name="TextBox 3397"/>
          <p:cNvSpPr txBox="1"/>
          <p:nvPr/>
        </p:nvSpPr>
        <p:spPr>
          <a:xfrm>
            <a:off x="1187624" y="148478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43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-3.61111E-6 0.7509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8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66 0.00556 L 0.05139 0.16991 C 0.07327 0.20463 0.08559 0.25648 0.08559 0.31042 C 0.08559 0.37199 0.07327 0.42083 0.05139 0.45556 L -0.04566 0.62014 " pathEditMode="relative" rAng="0" ptsTypes="FffFF">
                                      <p:cBhvr>
                                        <p:cTn id="34" dur="2000" fill="hold"/>
                                        <p:tgtEl>
                                          <p:spTgt spid="3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3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038 1.11111E-6 L -0.1 0.12199 C -0.07048 0.14792 -0.05399 0.18634 -0.05399 0.22662 C -0.05399 0.27222 -0.07048 0.30856 -0.1 0.33449 L -0.23038 0.45671 " pathEditMode="relative" rAng="0" ptsTypes="FffFF">
                                      <p:cBhvr>
                                        <p:cTn id="45" dur="2000" fill="hold"/>
                                        <p:tgtEl>
                                          <p:spTgt spid="3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9" y="2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75" grpId="0"/>
      <p:bldP spid="3375" grpId="1"/>
      <p:bldP spid="3376" grpId="0"/>
      <p:bldP spid="3376" grpId="1"/>
      <p:bldP spid="3377" grpId="0"/>
      <p:bldP spid="3377" grpId="1"/>
      <p:bldP spid="3396" grpId="0"/>
      <p:bldP spid="3397" grpId="0"/>
      <p:bldP spid="339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8128" y="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71128" y="5375671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.VnAvant" pitchFamily="34" charset="0"/>
            </a:endParaRPr>
          </a:p>
        </p:txBody>
      </p:sp>
      <p:pic>
        <p:nvPicPr>
          <p:cNvPr id="13325" name="Picture 13" descr="H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8" y="1932384"/>
            <a:ext cx="91440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09128" y="2556271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3990528" y="1565671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485328" y="2480071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64704" y="3259832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12 cm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1115616" y="5517232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8 cm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3976936" y="2276872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15 cm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732240" y="4077072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6 cm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7236296" y="3038872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5 cm</a:t>
            </a:r>
          </a:p>
        </p:txBody>
      </p:sp>
      <p:pic>
        <p:nvPicPr>
          <p:cNvPr id="13" name="Picture 6" descr="http://img.loigiaihay.com/picture/2017/0119/hinh-bai-2-trang-121-sgk-toan-5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293096"/>
            <a:ext cx="3960440" cy="244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17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778" name="AutoShape 2"/>
          <p:cNvCxnSpPr>
            <a:cxnSpLocks noChangeShapeType="1"/>
          </p:cNvCxnSpPr>
          <p:nvPr/>
        </p:nvCxnSpPr>
        <p:spPr bwMode="auto">
          <a:xfrm>
            <a:off x="2209800" y="2667000"/>
            <a:ext cx="4648200" cy="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79" name="AutoShape 3"/>
          <p:cNvCxnSpPr>
            <a:cxnSpLocks noChangeShapeType="1"/>
            <a:stCxn id="79144" idx="1"/>
          </p:cNvCxnSpPr>
          <p:nvPr/>
        </p:nvCxnSpPr>
        <p:spPr bwMode="auto">
          <a:xfrm>
            <a:off x="952500" y="3886201"/>
            <a:ext cx="4686300" cy="11112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0" name="AutoShape 4"/>
          <p:cNvCxnSpPr>
            <a:cxnSpLocks noChangeShapeType="1"/>
          </p:cNvCxnSpPr>
          <p:nvPr/>
        </p:nvCxnSpPr>
        <p:spPr bwMode="auto">
          <a:xfrm flipH="1">
            <a:off x="990600" y="2667000"/>
            <a:ext cx="1219200" cy="12192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1" name="AutoShape 5"/>
          <p:cNvCxnSpPr>
            <a:cxnSpLocks noChangeShapeType="1"/>
          </p:cNvCxnSpPr>
          <p:nvPr/>
        </p:nvCxnSpPr>
        <p:spPr bwMode="auto">
          <a:xfrm flipH="1">
            <a:off x="5638800" y="2667000"/>
            <a:ext cx="1238250" cy="1219200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2" name="AutoShape 6"/>
          <p:cNvCxnSpPr>
            <a:cxnSpLocks noChangeShapeType="1"/>
          </p:cNvCxnSpPr>
          <p:nvPr/>
        </p:nvCxnSpPr>
        <p:spPr bwMode="auto">
          <a:xfrm flipH="1">
            <a:off x="2209800" y="228600"/>
            <a:ext cx="76200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3" name="AutoShape 7"/>
          <p:cNvCxnSpPr>
            <a:cxnSpLocks noChangeShapeType="1"/>
          </p:cNvCxnSpPr>
          <p:nvPr/>
        </p:nvCxnSpPr>
        <p:spPr bwMode="auto">
          <a:xfrm>
            <a:off x="6858000" y="228600"/>
            <a:ext cx="1588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784" name="AutoShape 8"/>
          <p:cNvSpPr>
            <a:spLocks noChangeArrowheads="1"/>
          </p:cNvSpPr>
          <p:nvPr/>
        </p:nvSpPr>
        <p:spPr bwMode="auto">
          <a:xfrm>
            <a:off x="2133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5" name="AutoShape 9"/>
          <p:cNvSpPr>
            <a:spLocks noChangeArrowheads="1"/>
          </p:cNvSpPr>
          <p:nvPr/>
        </p:nvSpPr>
        <p:spPr bwMode="auto">
          <a:xfrm>
            <a:off x="2362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6" name="AutoShape 10"/>
          <p:cNvSpPr>
            <a:spLocks noChangeArrowheads="1"/>
          </p:cNvSpPr>
          <p:nvPr/>
        </p:nvSpPr>
        <p:spPr bwMode="auto">
          <a:xfrm>
            <a:off x="2590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7" name="AutoShape 11"/>
          <p:cNvSpPr>
            <a:spLocks noChangeArrowheads="1"/>
          </p:cNvSpPr>
          <p:nvPr/>
        </p:nvSpPr>
        <p:spPr bwMode="auto">
          <a:xfrm>
            <a:off x="2819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8" name="AutoShape 12"/>
          <p:cNvSpPr>
            <a:spLocks noChangeArrowheads="1"/>
          </p:cNvSpPr>
          <p:nvPr/>
        </p:nvSpPr>
        <p:spPr bwMode="auto">
          <a:xfrm>
            <a:off x="3048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9" name="AutoShape 13"/>
          <p:cNvSpPr>
            <a:spLocks noChangeArrowheads="1"/>
          </p:cNvSpPr>
          <p:nvPr/>
        </p:nvSpPr>
        <p:spPr bwMode="auto">
          <a:xfrm>
            <a:off x="3276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0" name="AutoShape 14"/>
          <p:cNvSpPr>
            <a:spLocks noChangeArrowheads="1"/>
          </p:cNvSpPr>
          <p:nvPr/>
        </p:nvSpPr>
        <p:spPr bwMode="auto">
          <a:xfrm>
            <a:off x="3505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1" name="AutoShape 15"/>
          <p:cNvSpPr>
            <a:spLocks noChangeArrowheads="1"/>
          </p:cNvSpPr>
          <p:nvPr/>
        </p:nvSpPr>
        <p:spPr bwMode="auto">
          <a:xfrm>
            <a:off x="3733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2" name="AutoShape 16"/>
          <p:cNvSpPr>
            <a:spLocks noChangeArrowheads="1"/>
          </p:cNvSpPr>
          <p:nvPr/>
        </p:nvSpPr>
        <p:spPr bwMode="auto">
          <a:xfrm>
            <a:off x="3962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3" name="AutoShape 17"/>
          <p:cNvSpPr>
            <a:spLocks noChangeArrowheads="1"/>
          </p:cNvSpPr>
          <p:nvPr/>
        </p:nvSpPr>
        <p:spPr bwMode="auto">
          <a:xfrm>
            <a:off x="4191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4" name="AutoShape 18"/>
          <p:cNvSpPr>
            <a:spLocks noChangeArrowheads="1"/>
          </p:cNvSpPr>
          <p:nvPr/>
        </p:nvSpPr>
        <p:spPr bwMode="auto">
          <a:xfrm>
            <a:off x="4419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5" name="AutoShape 19"/>
          <p:cNvSpPr>
            <a:spLocks noChangeArrowheads="1"/>
          </p:cNvSpPr>
          <p:nvPr/>
        </p:nvSpPr>
        <p:spPr bwMode="auto">
          <a:xfrm>
            <a:off x="4648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6" name="AutoShape 20"/>
          <p:cNvSpPr>
            <a:spLocks noChangeArrowheads="1"/>
          </p:cNvSpPr>
          <p:nvPr/>
        </p:nvSpPr>
        <p:spPr bwMode="auto">
          <a:xfrm>
            <a:off x="4876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7" name="AutoShape 21"/>
          <p:cNvSpPr>
            <a:spLocks noChangeArrowheads="1"/>
          </p:cNvSpPr>
          <p:nvPr/>
        </p:nvSpPr>
        <p:spPr bwMode="auto">
          <a:xfrm>
            <a:off x="5105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8" name="AutoShape 22"/>
          <p:cNvSpPr>
            <a:spLocks noChangeArrowheads="1"/>
          </p:cNvSpPr>
          <p:nvPr/>
        </p:nvSpPr>
        <p:spPr bwMode="auto">
          <a:xfrm>
            <a:off x="5334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9" name="AutoShape 23"/>
          <p:cNvSpPr>
            <a:spLocks noChangeArrowheads="1"/>
          </p:cNvSpPr>
          <p:nvPr/>
        </p:nvSpPr>
        <p:spPr bwMode="auto">
          <a:xfrm>
            <a:off x="5562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0" name="AutoShape 24"/>
          <p:cNvSpPr>
            <a:spLocks noChangeArrowheads="1"/>
          </p:cNvSpPr>
          <p:nvPr/>
        </p:nvSpPr>
        <p:spPr bwMode="auto">
          <a:xfrm>
            <a:off x="5791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1" name="AutoShape 25"/>
          <p:cNvSpPr>
            <a:spLocks noChangeArrowheads="1"/>
          </p:cNvSpPr>
          <p:nvPr/>
        </p:nvSpPr>
        <p:spPr bwMode="auto">
          <a:xfrm>
            <a:off x="6019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2" name="AutoShape 26"/>
          <p:cNvSpPr>
            <a:spLocks noChangeArrowheads="1"/>
          </p:cNvSpPr>
          <p:nvPr/>
        </p:nvSpPr>
        <p:spPr bwMode="auto">
          <a:xfrm>
            <a:off x="6248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3" name="AutoShape 27"/>
          <p:cNvSpPr>
            <a:spLocks noChangeArrowheads="1"/>
          </p:cNvSpPr>
          <p:nvPr/>
        </p:nvSpPr>
        <p:spPr bwMode="auto">
          <a:xfrm>
            <a:off x="6477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75804" name="Group 28"/>
          <p:cNvGrpSpPr>
            <a:grpSpLocks/>
          </p:cNvGrpSpPr>
          <p:nvPr/>
        </p:nvGrpSpPr>
        <p:grpSpPr bwMode="auto">
          <a:xfrm>
            <a:off x="2057400" y="2438400"/>
            <a:ext cx="4724400" cy="381000"/>
            <a:chOff x="1296" y="1152"/>
            <a:chExt cx="2976" cy="240"/>
          </a:xfrm>
        </p:grpSpPr>
        <p:sp>
          <p:nvSpPr>
            <p:cNvPr id="75805" name="AutoShape 29"/>
            <p:cNvSpPr>
              <a:spLocks noChangeArrowheads="1"/>
            </p:cNvSpPr>
            <p:nvPr/>
          </p:nvSpPr>
          <p:spPr bwMode="auto">
            <a:xfrm>
              <a:off x="129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6" name="AutoShape 30"/>
            <p:cNvSpPr>
              <a:spLocks noChangeArrowheads="1"/>
            </p:cNvSpPr>
            <p:nvPr/>
          </p:nvSpPr>
          <p:spPr bwMode="auto">
            <a:xfrm>
              <a:off x="144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7" name="AutoShape 31"/>
            <p:cNvSpPr>
              <a:spLocks noChangeArrowheads="1"/>
            </p:cNvSpPr>
            <p:nvPr/>
          </p:nvSpPr>
          <p:spPr bwMode="auto">
            <a:xfrm>
              <a:off x="158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8" name="AutoShape 32"/>
            <p:cNvSpPr>
              <a:spLocks noChangeArrowheads="1"/>
            </p:cNvSpPr>
            <p:nvPr/>
          </p:nvSpPr>
          <p:spPr bwMode="auto">
            <a:xfrm>
              <a:off x="172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9" name="AutoShape 33"/>
            <p:cNvSpPr>
              <a:spLocks noChangeArrowheads="1"/>
            </p:cNvSpPr>
            <p:nvPr/>
          </p:nvSpPr>
          <p:spPr bwMode="auto">
            <a:xfrm>
              <a:off x="187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0" name="AutoShape 34"/>
            <p:cNvSpPr>
              <a:spLocks noChangeArrowheads="1"/>
            </p:cNvSpPr>
            <p:nvPr/>
          </p:nvSpPr>
          <p:spPr bwMode="auto">
            <a:xfrm>
              <a:off x="201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1" name="AutoShape 35"/>
            <p:cNvSpPr>
              <a:spLocks noChangeArrowheads="1"/>
            </p:cNvSpPr>
            <p:nvPr/>
          </p:nvSpPr>
          <p:spPr bwMode="auto">
            <a:xfrm>
              <a:off x="216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2" name="AutoShape 36"/>
            <p:cNvSpPr>
              <a:spLocks noChangeArrowheads="1"/>
            </p:cNvSpPr>
            <p:nvPr/>
          </p:nvSpPr>
          <p:spPr bwMode="auto">
            <a:xfrm>
              <a:off x="230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3" name="AutoShape 37"/>
            <p:cNvSpPr>
              <a:spLocks noChangeArrowheads="1"/>
            </p:cNvSpPr>
            <p:nvPr/>
          </p:nvSpPr>
          <p:spPr bwMode="auto">
            <a:xfrm>
              <a:off x="244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4" name="AutoShape 38"/>
            <p:cNvSpPr>
              <a:spLocks noChangeArrowheads="1"/>
            </p:cNvSpPr>
            <p:nvPr/>
          </p:nvSpPr>
          <p:spPr bwMode="auto">
            <a:xfrm>
              <a:off x="259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5" name="AutoShape 39"/>
            <p:cNvSpPr>
              <a:spLocks noChangeArrowheads="1"/>
            </p:cNvSpPr>
            <p:nvPr/>
          </p:nvSpPr>
          <p:spPr bwMode="auto">
            <a:xfrm>
              <a:off x="273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6" name="AutoShape 40"/>
            <p:cNvSpPr>
              <a:spLocks noChangeArrowheads="1"/>
            </p:cNvSpPr>
            <p:nvPr/>
          </p:nvSpPr>
          <p:spPr bwMode="auto">
            <a:xfrm>
              <a:off x="288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7" name="AutoShape 41"/>
            <p:cNvSpPr>
              <a:spLocks noChangeArrowheads="1"/>
            </p:cNvSpPr>
            <p:nvPr/>
          </p:nvSpPr>
          <p:spPr bwMode="auto">
            <a:xfrm>
              <a:off x="302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8" name="AutoShape 42"/>
            <p:cNvSpPr>
              <a:spLocks noChangeArrowheads="1"/>
            </p:cNvSpPr>
            <p:nvPr/>
          </p:nvSpPr>
          <p:spPr bwMode="auto">
            <a:xfrm>
              <a:off x="316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9" name="AutoShape 43"/>
            <p:cNvSpPr>
              <a:spLocks noChangeArrowheads="1"/>
            </p:cNvSpPr>
            <p:nvPr/>
          </p:nvSpPr>
          <p:spPr bwMode="auto">
            <a:xfrm>
              <a:off x="331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0" name="AutoShape 44"/>
            <p:cNvSpPr>
              <a:spLocks noChangeArrowheads="1"/>
            </p:cNvSpPr>
            <p:nvPr/>
          </p:nvSpPr>
          <p:spPr bwMode="auto">
            <a:xfrm>
              <a:off x="345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1" name="AutoShape 45"/>
            <p:cNvSpPr>
              <a:spLocks noChangeArrowheads="1"/>
            </p:cNvSpPr>
            <p:nvPr/>
          </p:nvSpPr>
          <p:spPr bwMode="auto">
            <a:xfrm>
              <a:off x="360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2" name="AutoShape 46"/>
            <p:cNvSpPr>
              <a:spLocks noChangeArrowheads="1"/>
            </p:cNvSpPr>
            <p:nvPr/>
          </p:nvSpPr>
          <p:spPr bwMode="auto">
            <a:xfrm>
              <a:off x="374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3" name="AutoShape 47"/>
            <p:cNvSpPr>
              <a:spLocks noChangeArrowheads="1"/>
            </p:cNvSpPr>
            <p:nvPr/>
          </p:nvSpPr>
          <p:spPr bwMode="auto">
            <a:xfrm>
              <a:off x="388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4" name="AutoShape 48"/>
            <p:cNvSpPr>
              <a:spLocks noChangeArrowheads="1"/>
            </p:cNvSpPr>
            <p:nvPr/>
          </p:nvSpPr>
          <p:spPr bwMode="auto">
            <a:xfrm>
              <a:off x="403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5825" name="Group 49"/>
          <p:cNvGrpSpPr>
            <a:grpSpLocks/>
          </p:cNvGrpSpPr>
          <p:nvPr/>
        </p:nvGrpSpPr>
        <p:grpSpPr bwMode="auto">
          <a:xfrm>
            <a:off x="1981200" y="2514600"/>
            <a:ext cx="4724400" cy="381000"/>
            <a:chOff x="1248" y="1392"/>
            <a:chExt cx="2976" cy="240"/>
          </a:xfrm>
        </p:grpSpPr>
        <p:sp>
          <p:nvSpPr>
            <p:cNvPr id="75826" name="AutoShape 50"/>
            <p:cNvSpPr>
              <a:spLocks noChangeArrowheads="1"/>
            </p:cNvSpPr>
            <p:nvPr/>
          </p:nvSpPr>
          <p:spPr bwMode="auto">
            <a:xfrm>
              <a:off x="124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7" name="AutoShape 51"/>
            <p:cNvSpPr>
              <a:spLocks noChangeArrowheads="1"/>
            </p:cNvSpPr>
            <p:nvPr/>
          </p:nvSpPr>
          <p:spPr bwMode="auto">
            <a:xfrm>
              <a:off x="139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8" name="AutoShape 52"/>
            <p:cNvSpPr>
              <a:spLocks noChangeArrowheads="1"/>
            </p:cNvSpPr>
            <p:nvPr/>
          </p:nvSpPr>
          <p:spPr bwMode="auto">
            <a:xfrm>
              <a:off x="153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9" name="AutoShape 53"/>
            <p:cNvSpPr>
              <a:spLocks noChangeArrowheads="1"/>
            </p:cNvSpPr>
            <p:nvPr/>
          </p:nvSpPr>
          <p:spPr bwMode="auto">
            <a:xfrm>
              <a:off x="168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0" name="AutoShape 54"/>
            <p:cNvSpPr>
              <a:spLocks noChangeArrowheads="1"/>
            </p:cNvSpPr>
            <p:nvPr/>
          </p:nvSpPr>
          <p:spPr bwMode="auto">
            <a:xfrm>
              <a:off x="182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1" name="AutoShape 55"/>
            <p:cNvSpPr>
              <a:spLocks noChangeArrowheads="1"/>
            </p:cNvSpPr>
            <p:nvPr/>
          </p:nvSpPr>
          <p:spPr bwMode="auto">
            <a:xfrm>
              <a:off x="196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2" name="AutoShape 56"/>
            <p:cNvSpPr>
              <a:spLocks noChangeArrowheads="1"/>
            </p:cNvSpPr>
            <p:nvPr/>
          </p:nvSpPr>
          <p:spPr bwMode="auto">
            <a:xfrm>
              <a:off x="211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3" name="AutoShape 57"/>
            <p:cNvSpPr>
              <a:spLocks noChangeArrowheads="1"/>
            </p:cNvSpPr>
            <p:nvPr/>
          </p:nvSpPr>
          <p:spPr bwMode="auto">
            <a:xfrm>
              <a:off x="225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4" name="AutoShape 58"/>
            <p:cNvSpPr>
              <a:spLocks noChangeArrowheads="1"/>
            </p:cNvSpPr>
            <p:nvPr/>
          </p:nvSpPr>
          <p:spPr bwMode="auto">
            <a:xfrm>
              <a:off x="240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5" name="AutoShape 59"/>
            <p:cNvSpPr>
              <a:spLocks noChangeArrowheads="1"/>
            </p:cNvSpPr>
            <p:nvPr/>
          </p:nvSpPr>
          <p:spPr bwMode="auto">
            <a:xfrm>
              <a:off x="254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6" name="AutoShape 60"/>
            <p:cNvSpPr>
              <a:spLocks noChangeArrowheads="1"/>
            </p:cNvSpPr>
            <p:nvPr/>
          </p:nvSpPr>
          <p:spPr bwMode="auto">
            <a:xfrm>
              <a:off x="268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7" name="AutoShape 61"/>
            <p:cNvSpPr>
              <a:spLocks noChangeArrowheads="1"/>
            </p:cNvSpPr>
            <p:nvPr/>
          </p:nvSpPr>
          <p:spPr bwMode="auto">
            <a:xfrm>
              <a:off x="283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8" name="AutoShape 62"/>
            <p:cNvSpPr>
              <a:spLocks noChangeArrowheads="1"/>
            </p:cNvSpPr>
            <p:nvPr/>
          </p:nvSpPr>
          <p:spPr bwMode="auto">
            <a:xfrm>
              <a:off x="297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9" name="AutoShape 63"/>
            <p:cNvSpPr>
              <a:spLocks noChangeArrowheads="1"/>
            </p:cNvSpPr>
            <p:nvPr/>
          </p:nvSpPr>
          <p:spPr bwMode="auto">
            <a:xfrm>
              <a:off x="312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0" name="AutoShape 64"/>
            <p:cNvSpPr>
              <a:spLocks noChangeArrowheads="1"/>
            </p:cNvSpPr>
            <p:nvPr/>
          </p:nvSpPr>
          <p:spPr bwMode="auto">
            <a:xfrm>
              <a:off x="326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1" name="AutoShape 65"/>
            <p:cNvSpPr>
              <a:spLocks noChangeArrowheads="1"/>
            </p:cNvSpPr>
            <p:nvPr/>
          </p:nvSpPr>
          <p:spPr bwMode="auto">
            <a:xfrm>
              <a:off x="340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2" name="AutoShape 66"/>
            <p:cNvSpPr>
              <a:spLocks noChangeArrowheads="1"/>
            </p:cNvSpPr>
            <p:nvPr/>
          </p:nvSpPr>
          <p:spPr bwMode="auto">
            <a:xfrm>
              <a:off x="355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3" name="AutoShape 67"/>
            <p:cNvSpPr>
              <a:spLocks noChangeArrowheads="1"/>
            </p:cNvSpPr>
            <p:nvPr/>
          </p:nvSpPr>
          <p:spPr bwMode="auto">
            <a:xfrm>
              <a:off x="369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4" name="AutoShape 68"/>
            <p:cNvSpPr>
              <a:spLocks noChangeArrowheads="1"/>
            </p:cNvSpPr>
            <p:nvPr/>
          </p:nvSpPr>
          <p:spPr bwMode="auto">
            <a:xfrm>
              <a:off x="384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5" name="AutoShape 69"/>
            <p:cNvSpPr>
              <a:spLocks noChangeArrowheads="1"/>
            </p:cNvSpPr>
            <p:nvPr/>
          </p:nvSpPr>
          <p:spPr bwMode="auto">
            <a:xfrm>
              <a:off x="398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5846" name="Group 70"/>
          <p:cNvGrpSpPr>
            <a:grpSpLocks/>
          </p:cNvGrpSpPr>
          <p:nvPr/>
        </p:nvGrpSpPr>
        <p:grpSpPr bwMode="auto">
          <a:xfrm>
            <a:off x="1905000" y="2590800"/>
            <a:ext cx="4724400" cy="381000"/>
            <a:chOff x="672" y="3216"/>
            <a:chExt cx="2976" cy="240"/>
          </a:xfrm>
        </p:grpSpPr>
        <p:sp>
          <p:nvSpPr>
            <p:cNvPr id="75847" name="AutoShape 7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8" name="AutoShape 7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9" name="AutoShape 7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0" name="AutoShape 7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1" name="AutoShape 7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2" name="AutoShape 7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3" name="AutoShape 7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4" name="AutoShape 7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5" name="AutoShape 7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6" name="AutoShape 8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7" name="AutoShape 8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8" name="AutoShape 8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9" name="AutoShape 8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0" name="AutoShape 8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1" name="AutoShape 8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2" name="AutoShape 8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3" name="AutoShape 8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4" name="AutoShape 8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5" name="AutoShape 8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6" name="AutoShape 9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5867" name="Group 91"/>
          <p:cNvGrpSpPr>
            <a:grpSpLocks/>
          </p:cNvGrpSpPr>
          <p:nvPr/>
        </p:nvGrpSpPr>
        <p:grpSpPr bwMode="auto">
          <a:xfrm>
            <a:off x="1828800" y="2667000"/>
            <a:ext cx="4724400" cy="381000"/>
            <a:chOff x="672" y="3216"/>
            <a:chExt cx="2976" cy="240"/>
          </a:xfrm>
        </p:grpSpPr>
        <p:sp>
          <p:nvSpPr>
            <p:cNvPr id="75868" name="AutoShape 9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9" name="AutoShape 9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0" name="AutoShape 9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1" name="AutoShape 9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2" name="AutoShape 9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3" name="AutoShape 9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4" name="AutoShape 9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5" name="AutoShape 9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6" name="AutoShape 10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7" name="AutoShape 10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8" name="AutoShape 10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9" name="AutoShape 10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0" name="AutoShape 10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1" name="AutoShape 10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2" name="AutoShape 10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3" name="AutoShape 10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4" name="AutoShape 10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5" name="AutoShape 10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6" name="AutoShape 11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7" name="AutoShape 11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5888" name="Group 112"/>
          <p:cNvGrpSpPr>
            <a:grpSpLocks/>
          </p:cNvGrpSpPr>
          <p:nvPr/>
        </p:nvGrpSpPr>
        <p:grpSpPr bwMode="auto">
          <a:xfrm>
            <a:off x="1752600" y="2743200"/>
            <a:ext cx="4724400" cy="381000"/>
            <a:chOff x="672" y="3216"/>
            <a:chExt cx="2976" cy="240"/>
          </a:xfrm>
        </p:grpSpPr>
        <p:sp>
          <p:nvSpPr>
            <p:cNvPr id="75889" name="AutoShape 11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0" name="AutoShape 11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1" name="AutoShape 11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2" name="AutoShape 11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3" name="AutoShape 11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4" name="AutoShape 11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5" name="AutoShape 11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6" name="AutoShape 12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7" name="AutoShape 12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8" name="AutoShape 12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9" name="AutoShape 12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0" name="AutoShape 12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1" name="AutoShape 12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2" name="AutoShape 12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3" name="AutoShape 12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4" name="AutoShape 12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5" name="AutoShape 12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6" name="AutoShape 13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7" name="AutoShape 13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8" name="AutoShape 13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5909" name="Group 133"/>
          <p:cNvGrpSpPr>
            <a:grpSpLocks/>
          </p:cNvGrpSpPr>
          <p:nvPr/>
        </p:nvGrpSpPr>
        <p:grpSpPr bwMode="auto">
          <a:xfrm>
            <a:off x="1676400" y="2819400"/>
            <a:ext cx="4724400" cy="381000"/>
            <a:chOff x="672" y="3216"/>
            <a:chExt cx="2976" cy="240"/>
          </a:xfrm>
        </p:grpSpPr>
        <p:sp>
          <p:nvSpPr>
            <p:cNvPr id="75910" name="AutoShape 134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1" name="AutoShape 135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2" name="AutoShape 136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3" name="AutoShape 137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4" name="AutoShape 138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5" name="AutoShape 139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6" name="AutoShape 140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7" name="AutoShape 141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8" name="AutoShape 142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9" name="AutoShape 143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0" name="AutoShape 144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1" name="AutoShape 145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2" name="AutoShape 146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3" name="AutoShape 147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4" name="AutoShape 148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5" name="AutoShape 149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6" name="AutoShape 150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7" name="AutoShape 151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8" name="AutoShape 152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9" name="AutoShape 153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5930" name="Group 154"/>
          <p:cNvGrpSpPr>
            <a:grpSpLocks/>
          </p:cNvGrpSpPr>
          <p:nvPr/>
        </p:nvGrpSpPr>
        <p:grpSpPr bwMode="auto">
          <a:xfrm>
            <a:off x="1600200" y="2895600"/>
            <a:ext cx="4724400" cy="381000"/>
            <a:chOff x="672" y="3216"/>
            <a:chExt cx="2976" cy="240"/>
          </a:xfrm>
        </p:grpSpPr>
        <p:sp>
          <p:nvSpPr>
            <p:cNvPr id="75931" name="AutoShape 155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2" name="AutoShape 156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3" name="AutoShape 157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4" name="AutoShape 158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5" name="AutoShape 159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6" name="AutoShape 160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7" name="AutoShape 161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8" name="AutoShape 162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9" name="AutoShape 163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0" name="AutoShape 164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1" name="AutoShape 165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2" name="AutoShape 166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3" name="AutoShape 167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4" name="AutoShape 168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5" name="AutoShape 169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6" name="AutoShape 170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7" name="AutoShape 171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8" name="AutoShape 172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9" name="AutoShape 173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0" name="AutoShape 174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5951" name="Group 175"/>
          <p:cNvGrpSpPr>
            <a:grpSpLocks/>
          </p:cNvGrpSpPr>
          <p:nvPr/>
        </p:nvGrpSpPr>
        <p:grpSpPr bwMode="auto">
          <a:xfrm>
            <a:off x="1524000" y="2971800"/>
            <a:ext cx="4724400" cy="381000"/>
            <a:chOff x="672" y="3216"/>
            <a:chExt cx="2976" cy="240"/>
          </a:xfrm>
        </p:grpSpPr>
        <p:sp>
          <p:nvSpPr>
            <p:cNvPr id="75952" name="AutoShape 176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3" name="AutoShape 177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4" name="AutoShape 178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5" name="AutoShape 179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6" name="AutoShape 180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7" name="AutoShape 181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8" name="AutoShape 182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9" name="AutoShape 183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0" name="AutoShape 184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1" name="AutoShape 185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2" name="AutoShape 186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3" name="AutoShape 187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4" name="AutoShape 188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5" name="AutoShape 189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6" name="AutoShape 190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7" name="AutoShape 191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8" name="AutoShape 192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9" name="AutoShape 193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0" name="AutoShape 194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1" name="AutoShape 195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5972" name="Group 196"/>
          <p:cNvGrpSpPr>
            <a:grpSpLocks/>
          </p:cNvGrpSpPr>
          <p:nvPr/>
        </p:nvGrpSpPr>
        <p:grpSpPr bwMode="auto">
          <a:xfrm>
            <a:off x="1447800" y="3048000"/>
            <a:ext cx="4724400" cy="381000"/>
            <a:chOff x="672" y="3216"/>
            <a:chExt cx="2976" cy="240"/>
          </a:xfrm>
        </p:grpSpPr>
        <p:sp>
          <p:nvSpPr>
            <p:cNvPr id="75973" name="AutoShape 197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4" name="AutoShape 198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5" name="AutoShape 199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6" name="AutoShape 200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7" name="AutoShape 201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8" name="AutoShape 202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9" name="AutoShape 203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0" name="AutoShape 204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1" name="AutoShape 205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2" name="AutoShape 206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3" name="AutoShape 207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4" name="AutoShape 208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5" name="AutoShape 209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6" name="AutoShape 210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7" name="AutoShape 211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8" name="AutoShape 212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9" name="AutoShape 213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0" name="AutoShape 214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1" name="AutoShape 215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2" name="AutoShape 216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5993" name="Group 217"/>
          <p:cNvGrpSpPr>
            <a:grpSpLocks/>
          </p:cNvGrpSpPr>
          <p:nvPr/>
        </p:nvGrpSpPr>
        <p:grpSpPr bwMode="auto">
          <a:xfrm>
            <a:off x="1371600" y="3124200"/>
            <a:ext cx="4724400" cy="381000"/>
            <a:chOff x="672" y="3216"/>
            <a:chExt cx="2976" cy="240"/>
          </a:xfrm>
        </p:grpSpPr>
        <p:sp>
          <p:nvSpPr>
            <p:cNvPr id="75994" name="AutoShape 218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5" name="AutoShape 219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6" name="AutoShape 220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7" name="AutoShape 221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8" name="AutoShape 222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9" name="AutoShape 223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0" name="AutoShape 224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1" name="AutoShape 225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2" name="AutoShape 226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3" name="AutoShape 227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4" name="AutoShape 228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5" name="AutoShape 229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6" name="AutoShape 230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7" name="AutoShape 231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8" name="AutoShape 232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9" name="AutoShape 233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0" name="AutoShape 234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1" name="AutoShape 235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2" name="AutoShape 236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3" name="AutoShape 237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6014" name="Group 238"/>
          <p:cNvGrpSpPr>
            <a:grpSpLocks/>
          </p:cNvGrpSpPr>
          <p:nvPr/>
        </p:nvGrpSpPr>
        <p:grpSpPr bwMode="auto">
          <a:xfrm>
            <a:off x="1295400" y="3200400"/>
            <a:ext cx="4724400" cy="381000"/>
            <a:chOff x="672" y="3216"/>
            <a:chExt cx="2976" cy="240"/>
          </a:xfrm>
        </p:grpSpPr>
        <p:sp>
          <p:nvSpPr>
            <p:cNvPr id="76015" name="AutoShape 239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6" name="AutoShape 240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7" name="AutoShape 241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8" name="AutoShape 242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9" name="AutoShape 243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0" name="AutoShape 244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1" name="AutoShape 245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2" name="AutoShape 246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3" name="AutoShape 247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4" name="AutoShape 248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5" name="AutoShape 249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6" name="AutoShape 250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7" name="AutoShape 251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8" name="AutoShape 252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9" name="AutoShape 253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0" name="AutoShape 254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1" name="AutoShape 255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2" name="AutoShape 256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3" name="AutoShape 257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4" name="AutoShape 258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6035" name="Group 259"/>
          <p:cNvGrpSpPr>
            <a:grpSpLocks/>
          </p:cNvGrpSpPr>
          <p:nvPr/>
        </p:nvGrpSpPr>
        <p:grpSpPr bwMode="auto">
          <a:xfrm>
            <a:off x="1219200" y="3276600"/>
            <a:ext cx="4724400" cy="381000"/>
            <a:chOff x="672" y="3216"/>
            <a:chExt cx="2976" cy="240"/>
          </a:xfrm>
        </p:grpSpPr>
        <p:sp>
          <p:nvSpPr>
            <p:cNvPr id="76036" name="AutoShape 260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7" name="AutoShape 261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8" name="AutoShape 262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9" name="AutoShape 263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0" name="AutoShape 264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1" name="AutoShape 265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2" name="AutoShape 266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3" name="AutoShape 267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4" name="AutoShape 268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5" name="AutoShape 269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6" name="AutoShape 270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7" name="AutoShape 271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8" name="AutoShape 272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9" name="AutoShape 273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0" name="AutoShape 274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1" name="AutoShape 275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2" name="AutoShape 276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3" name="AutoShape 277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4" name="AutoShape 278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5" name="AutoShape 279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6056" name="Group 280"/>
          <p:cNvGrpSpPr>
            <a:grpSpLocks/>
          </p:cNvGrpSpPr>
          <p:nvPr/>
        </p:nvGrpSpPr>
        <p:grpSpPr bwMode="auto">
          <a:xfrm>
            <a:off x="1143000" y="3352800"/>
            <a:ext cx="4724400" cy="381000"/>
            <a:chOff x="672" y="3216"/>
            <a:chExt cx="2976" cy="240"/>
          </a:xfrm>
        </p:grpSpPr>
        <p:sp>
          <p:nvSpPr>
            <p:cNvPr id="76057" name="AutoShape 28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8" name="AutoShape 28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9" name="AutoShape 28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0" name="AutoShape 28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1" name="AutoShape 28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2" name="AutoShape 28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3" name="AutoShape 28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4" name="AutoShape 28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5" name="AutoShape 28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6" name="AutoShape 29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7" name="AutoShape 29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8" name="AutoShape 29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9" name="AutoShape 29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0" name="AutoShape 29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1" name="AutoShape 29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2" name="AutoShape 29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3" name="AutoShape 29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4" name="AutoShape 29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5" name="AutoShape 29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6" name="AutoShape 30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6077" name="Group 301"/>
          <p:cNvGrpSpPr>
            <a:grpSpLocks/>
          </p:cNvGrpSpPr>
          <p:nvPr/>
        </p:nvGrpSpPr>
        <p:grpSpPr bwMode="auto">
          <a:xfrm>
            <a:off x="1066800" y="3429000"/>
            <a:ext cx="4724400" cy="381000"/>
            <a:chOff x="672" y="3216"/>
            <a:chExt cx="2976" cy="240"/>
          </a:xfrm>
        </p:grpSpPr>
        <p:sp>
          <p:nvSpPr>
            <p:cNvPr id="76078" name="AutoShape 30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9" name="AutoShape 30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0" name="AutoShape 30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1" name="AutoShape 30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2" name="AutoShape 30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3" name="AutoShape 30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4" name="AutoShape 30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5" name="AutoShape 30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6" name="AutoShape 31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7" name="AutoShape 31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8" name="AutoShape 31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9" name="AutoShape 31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0" name="AutoShape 31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1" name="AutoShape 31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2" name="AutoShape 31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3" name="AutoShape 31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4" name="AutoShape 31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5" name="AutoShape 31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6" name="AutoShape 32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7" name="AutoShape 32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6098" name="Group 322"/>
          <p:cNvGrpSpPr>
            <a:grpSpLocks/>
          </p:cNvGrpSpPr>
          <p:nvPr/>
        </p:nvGrpSpPr>
        <p:grpSpPr bwMode="auto">
          <a:xfrm>
            <a:off x="990600" y="3505200"/>
            <a:ext cx="4724400" cy="381000"/>
            <a:chOff x="672" y="3216"/>
            <a:chExt cx="2976" cy="240"/>
          </a:xfrm>
        </p:grpSpPr>
        <p:sp>
          <p:nvSpPr>
            <p:cNvPr id="76099" name="AutoShape 32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0" name="AutoShape 32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1" name="AutoShape 32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2" name="AutoShape 32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3" name="AutoShape 32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4" name="AutoShape 32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5" name="AutoShape 32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6" name="AutoShape 33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7" name="AutoShape 33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8" name="AutoShape 33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9" name="AutoShape 33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0" name="AutoShape 33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1" name="AutoShape 33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2" name="AutoShape 33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3" name="AutoShape 33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4" name="AutoShape 33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5" name="AutoShape 33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6" name="AutoShape 34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7" name="AutoShape 34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8" name="AutoShape 34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6119" name="Group 343"/>
          <p:cNvGrpSpPr>
            <a:grpSpLocks/>
          </p:cNvGrpSpPr>
          <p:nvPr/>
        </p:nvGrpSpPr>
        <p:grpSpPr bwMode="auto">
          <a:xfrm>
            <a:off x="990600" y="2133600"/>
            <a:ext cx="5867400" cy="1524000"/>
            <a:chOff x="624" y="960"/>
            <a:chExt cx="3696" cy="960"/>
          </a:xfrm>
        </p:grpSpPr>
        <p:sp>
          <p:nvSpPr>
            <p:cNvPr id="76120" name="AutoShape 34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1" name="AutoShape 34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2" name="AutoShape 34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3" name="AutoShape 34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4" name="AutoShape 34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5" name="AutoShape 34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6" name="AutoShape 35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7" name="AutoShape 35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8" name="AutoShape 35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9" name="AutoShape 35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0" name="AutoShape 35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1" name="AutoShape 35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2" name="AutoShape 35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3" name="AutoShape 35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4" name="AutoShape 35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5" name="AutoShape 35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6" name="AutoShape 36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7" name="AutoShape 36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8" name="AutoShape 36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9" name="AutoShape 36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140" name="Group 36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141" name="AutoShape 36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2" name="AutoShape 36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3" name="AutoShape 36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4" name="AutoShape 36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5" name="AutoShape 36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6" name="AutoShape 37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7" name="AutoShape 37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8" name="AutoShape 37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9" name="AutoShape 37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0" name="AutoShape 37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1" name="AutoShape 37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2" name="AutoShape 37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3" name="AutoShape 37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4" name="AutoShape 37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5" name="AutoShape 37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6" name="AutoShape 38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7" name="AutoShape 38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8" name="AutoShape 38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9" name="AutoShape 38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0" name="AutoShape 38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161" name="Group 38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162" name="AutoShape 38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3" name="AutoShape 38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4" name="AutoShape 38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5" name="AutoShape 38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6" name="AutoShape 39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7" name="AutoShape 39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8" name="AutoShape 39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9" name="AutoShape 39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0" name="AutoShape 39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1" name="AutoShape 39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2" name="AutoShape 39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3" name="AutoShape 39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4" name="AutoShape 39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5" name="AutoShape 39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6" name="AutoShape 40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7" name="AutoShape 40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8" name="AutoShape 40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9" name="AutoShape 40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0" name="AutoShape 40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1" name="AutoShape 40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182" name="Group 40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183" name="AutoShape 4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4" name="AutoShape 4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5" name="AutoShape 4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6" name="AutoShape 4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7" name="AutoShape 4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8" name="AutoShape 4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9" name="AutoShape 4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0" name="AutoShape 4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1" name="AutoShape 4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2" name="AutoShape 4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3" name="AutoShape 4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4" name="AutoShape 4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5" name="AutoShape 4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6" name="AutoShape 4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7" name="AutoShape 4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8" name="AutoShape 4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9" name="AutoShape 4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0" name="AutoShape 4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1" name="AutoShape 4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2" name="AutoShape 4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03" name="Group 42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204" name="AutoShape 4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5" name="AutoShape 4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6" name="AutoShape 4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7" name="AutoShape 4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8" name="AutoShape 4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9" name="AutoShape 4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0" name="AutoShape 4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1" name="AutoShape 4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2" name="AutoShape 4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3" name="AutoShape 4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4" name="AutoShape 4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5" name="AutoShape 4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6" name="AutoShape 4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7" name="AutoShape 4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8" name="AutoShape 4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9" name="AutoShape 4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0" name="AutoShape 4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1" name="AutoShape 4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2" name="AutoShape 4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3" name="AutoShape 4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24" name="Group 44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225" name="AutoShape 4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6" name="AutoShape 4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7" name="AutoShape 4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8" name="AutoShape 4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9" name="AutoShape 4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0" name="AutoShape 4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1" name="AutoShape 4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2" name="AutoShape 4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3" name="AutoShape 4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4" name="AutoShape 4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5" name="AutoShape 4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6" name="AutoShape 4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7" name="AutoShape 4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8" name="AutoShape 4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9" name="AutoShape 4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0" name="AutoShape 4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1" name="AutoShape 4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2" name="AutoShape 4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3" name="AutoShape 4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4" name="AutoShape 4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45" name="Group 46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246" name="AutoShape 4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7" name="AutoShape 4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8" name="AutoShape 4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9" name="AutoShape 4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0" name="AutoShape 4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1" name="AutoShape 4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2" name="AutoShape 4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3" name="AutoShape 4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4" name="AutoShape 4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5" name="AutoShape 4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6" name="AutoShape 4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7" name="AutoShape 4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8" name="AutoShape 4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9" name="AutoShape 4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0" name="AutoShape 4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1" name="AutoShape 4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2" name="AutoShape 4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3" name="AutoShape 4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4" name="AutoShape 4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5" name="AutoShape 4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66" name="Group 49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267" name="AutoShape 4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8" name="AutoShape 4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9" name="AutoShape 4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0" name="AutoShape 4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1" name="AutoShape 4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2" name="AutoShape 4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3" name="AutoShape 4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4" name="AutoShape 4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5" name="AutoShape 4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6" name="AutoShape 5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7" name="AutoShape 5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8" name="AutoShape 5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9" name="AutoShape 5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0" name="AutoShape 5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1" name="AutoShape 5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2" name="AutoShape 5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3" name="AutoShape 5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4" name="AutoShape 5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5" name="AutoShape 5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6" name="AutoShape 5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87" name="Group 51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288" name="AutoShape 5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9" name="AutoShape 5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0" name="AutoShape 5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1" name="AutoShape 5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2" name="AutoShape 5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3" name="AutoShape 5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4" name="AutoShape 5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5" name="AutoShape 5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6" name="AutoShape 5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7" name="AutoShape 5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8" name="AutoShape 5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9" name="AutoShape 5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0" name="AutoShape 5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1" name="AutoShape 5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2" name="AutoShape 5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3" name="AutoShape 5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4" name="AutoShape 5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5" name="AutoShape 5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6" name="AutoShape 5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7" name="AutoShape 5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08" name="Group 53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309" name="AutoShape 5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0" name="AutoShape 5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1" name="AutoShape 5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2" name="AutoShape 5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3" name="AutoShape 5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4" name="AutoShape 5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5" name="AutoShape 5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6" name="AutoShape 5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7" name="AutoShape 5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8" name="AutoShape 5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9" name="AutoShape 5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0" name="AutoShape 5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1" name="AutoShape 5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2" name="AutoShape 5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3" name="AutoShape 5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4" name="AutoShape 5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5" name="AutoShape 5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6" name="AutoShape 5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7" name="AutoShape 5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8" name="AutoShape 5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29" name="Group 55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6330" name="AutoShape 5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1" name="AutoShape 5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2" name="AutoShape 5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3" name="AutoShape 5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4" name="AutoShape 5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5" name="AutoShape 5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6" name="AutoShape 5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7" name="AutoShape 5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8" name="AutoShape 5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9" name="AutoShape 5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0" name="AutoShape 5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1" name="AutoShape 5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2" name="AutoShape 5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3" name="AutoShape 5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4" name="AutoShape 5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5" name="AutoShape 5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6" name="AutoShape 5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7" name="AutoShape 5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8" name="AutoShape 5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9" name="AutoShape 5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50" name="Group 57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6351" name="AutoShape 5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2" name="AutoShape 5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3" name="AutoShape 5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4" name="AutoShape 5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5" name="AutoShape 5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6" name="AutoShape 5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7" name="AutoShape 5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8" name="AutoShape 5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9" name="AutoShape 5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0" name="AutoShape 5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1" name="AutoShape 5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2" name="AutoShape 5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3" name="AutoShape 5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4" name="AutoShape 5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5" name="AutoShape 5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6" name="AutoShape 5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7" name="AutoShape 5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8" name="AutoShape 5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9" name="AutoShape 5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0" name="AutoShape 5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71" name="Group 59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6372" name="AutoShape 59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3" name="AutoShape 59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4" name="AutoShape 59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5" name="AutoShape 59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6" name="AutoShape 60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7" name="AutoShape 60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8" name="AutoShape 60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9" name="AutoShape 60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0" name="AutoShape 60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1" name="AutoShape 60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2" name="AutoShape 60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3" name="AutoShape 60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4" name="AutoShape 60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5" name="AutoShape 60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6" name="AutoShape 61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7" name="AutoShape 61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8" name="AutoShape 61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9" name="AutoShape 61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0" name="AutoShape 61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1" name="AutoShape 61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92" name="Group 61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6393" name="AutoShape 61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4" name="AutoShape 61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5" name="AutoShape 61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6" name="AutoShape 6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7" name="AutoShape 62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8" name="AutoShape 62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9" name="AutoShape 62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0" name="AutoShape 62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1" name="AutoShape 62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2" name="AutoShape 62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3" name="AutoShape 62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4" name="AutoShape 62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5" name="AutoShape 62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6" name="AutoShape 63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7" name="AutoShape 63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8" name="AutoShape 63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9" name="AutoShape 63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0" name="AutoShape 63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1" name="AutoShape 63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2" name="AutoShape 63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13" name="Group 63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6414" name="AutoShape 63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5" name="AutoShape 63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6" name="AutoShape 64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7" name="AutoShape 64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8" name="AutoShape 64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9" name="AutoShape 64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0" name="AutoShape 64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1" name="AutoShape 64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2" name="AutoShape 64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3" name="AutoShape 64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4" name="AutoShape 64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5" name="AutoShape 64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6" name="AutoShape 65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7" name="AutoShape 65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8" name="AutoShape 65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9" name="AutoShape 65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0" name="AutoShape 65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1" name="AutoShape 65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2" name="AutoShape 65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3" name="AutoShape 65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34" name="Group 65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6435" name="AutoShape 6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6" name="AutoShape 6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7" name="AutoShape 6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8" name="AutoShape 6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9" name="AutoShape 6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0" name="AutoShape 6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1" name="AutoShape 6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2" name="AutoShape 6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3" name="AutoShape 6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4" name="AutoShape 6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5" name="AutoShape 6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6" name="AutoShape 6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7" name="AutoShape 6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8" name="AutoShape 6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9" name="AutoShape 6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0" name="AutoShape 6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1" name="AutoShape 6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2" name="AutoShape 6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3" name="AutoShape 6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4" name="AutoShape 6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6455" name="Group 679"/>
          <p:cNvGrpSpPr>
            <a:grpSpLocks/>
          </p:cNvGrpSpPr>
          <p:nvPr/>
        </p:nvGrpSpPr>
        <p:grpSpPr bwMode="auto">
          <a:xfrm>
            <a:off x="990600" y="1905000"/>
            <a:ext cx="5867400" cy="1524000"/>
            <a:chOff x="624" y="960"/>
            <a:chExt cx="3696" cy="960"/>
          </a:xfrm>
        </p:grpSpPr>
        <p:sp>
          <p:nvSpPr>
            <p:cNvPr id="76456" name="AutoShape 68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7" name="AutoShape 68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8" name="AutoShape 68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9" name="AutoShape 68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0" name="AutoShape 68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1" name="AutoShape 68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2" name="AutoShape 68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3" name="AutoShape 68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4" name="AutoShape 68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5" name="AutoShape 68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6" name="AutoShape 69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7" name="AutoShape 69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8" name="AutoShape 69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9" name="AutoShape 69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0" name="AutoShape 69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1" name="AutoShape 69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2" name="AutoShape 69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3" name="AutoShape 69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4" name="AutoShape 69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5" name="AutoShape 69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476" name="Group 70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477" name="AutoShape 70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78" name="AutoShape 70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79" name="AutoShape 70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0" name="AutoShape 70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1" name="AutoShape 70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2" name="AutoShape 70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3" name="AutoShape 70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4" name="AutoShape 70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5" name="AutoShape 70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6" name="AutoShape 71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7" name="AutoShape 71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8" name="AutoShape 71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9" name="AutoShape 71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0" name="AutoShape 71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1" name="AutoShape 71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2" name="AutoShape 71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3" name="AutoShape 71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4" name="AutoShape 71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5" name="AutoShape 71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6" name="AutoShape 72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97" name="Group 72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498" name="AutoShape 72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9" name="AutoShape 72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0" name="AutoShape 72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1" name="AutoShape 72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2" name="AutoShape 72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3" name="AutoShape 72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4" name="AutoShape 72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5" name="AutoShape 72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6" name="AutoShape 73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7" name="AutoShape 73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8" name="AutoShape 73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9" name="AutoShape 73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0" name="AutoShape 73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1" name="AutoShape 73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2" name="AutoShape 73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3" name="AutoShape 73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4" name="AutoShape 73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5" name="AutoShape 73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6" name="AutoShape 74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7" name="AutoShape 74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18" name="Group 74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519" name="AutoShape 7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0" name="AutoShape 7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1" name="AutoShape 7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2" name="AutoShape 7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3" name="AutoShape 7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4" name="AutoShape 7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5" name="AutoShape 7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6" name="AutoShape 7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7" name="AutoShape 7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8" name="AutoShape 7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9" name="AutoShape 7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0" name="AutoShape 7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1" name="AutoShape 7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2" name="AutoShape 7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3" name="AutoShape 7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4" name="AutoShape 7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5" name="AutoShape 7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6" name="AutoShape 7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7" name="AutoShape 7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8" name="AutoShape 7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39" name="Group 76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540" name="AutoShape 7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1" name="AutoShape 7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2" name="AutoShape 7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3" name="AutoShape 7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4" name="AutoShape 7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5" name="AutoShape 7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6" name="AutoShape 7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7" name="AutoShape 7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8" name="AutoShape 7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9" name="AutoShape 7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0" name="AutoShape 7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1" name="AutoShape 7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2" name="AutoShape 7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3" name="AutoShape 7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4" name="AutoShape 7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5" name="AutoShape 7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6" name="AutoShape 7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7" name="AutoShape 7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8" name="AutoShape 7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9" name="AutoShape 7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60" name="Group 78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561" name="AutoShape 7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2" name="AutoShape 7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3" name="AutoShape 7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4" name="AutoShape 7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5" name="AutoShape 7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6" name="AutoShape 7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7" name="AutoShape 7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8" name="AutoShape 7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9" name="AutoShape 7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0" name="AutoShape 7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1" name="AutoShape 7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2" name="AutoShape 7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3" name="AutoShape 7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4" name="AutoShape 7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5" name="AutoShape 7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6" name="AutoShape 8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7" name="AutoShape 8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8" name="AutoShape 8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9" name="AutoShape 8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0" name="AutoShape 8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81" name="Group 80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582" name="AutoShape 8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3" name="AutoShape 8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4" name="AutoShape 8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5" name="AutoShape 8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6" name="AutoShape 8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7" name="AutoShape 8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8" name="AutoShape 8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9" name="AutoShape 8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0" name="AutoShape 8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1" name="AutoShape 8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2" name="AutoShape 8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3" name="AutoShape 8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4" name="AutoShape 8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5" name="AutoShape 8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6" name="AutoShape 8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7" name="AutoShape 8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8" name="AutoShape 8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9" name="AutoShape 8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0" name="AutoShape 8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1" name="AutoShape 8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02" name="Group 82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603" name="AutoShape 8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4" name="AutoShape 8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5" name="AutoShape 8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6" name="AutoShape 8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7" name="AutoShape 8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8" name="AutoShape 8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9" name="AutoShape 8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0" name="AutoShape 8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1" name="AutoShape 8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2" name="AutoShape 8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3" name="AutoShape 8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4" name="AutoShape 8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5" name="AutoShape 8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6" name="AutoShape 8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7" name="AutoShape 8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8" name="AutoShape 8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9" name="AutoShape 8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0" name="AutoShape 8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1" name="AutoShape 8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2" name="AutoShape 8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23" name="Group 84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624" name="AutoShape 8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5" name="AutoShape 8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6" name="AutoShape 8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7" name="AutoShape 8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8" name="AutoShape 8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9" name="AutoShape 8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0" name="AutoShape 8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1" name="AutoShape 8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2" name="AutoShape 8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3" name="AutoShape 8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4" name="AutoShape 8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5" name="AutoShape 8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6" name="AutoShape 8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7" name="AutoShape 8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8" name="AutoShape 8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9" name="AutoShape 8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0" name="AutoShape 8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1" name="AutoShape 8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2" name="AutoShape 8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3" name="AutoShape 8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44" name="Group 86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645" name="AutoShape 8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6" name="AutoShape 8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7" name="AutoShape 8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8" name="AutoShape 8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9" name="AutoShape 8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0" name="AutoShape 8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1" name="AutoShape 8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2" name="AutoShape 8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3" name="AutoShape 8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4" name="AutoShape 8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5" name="AutoShape 8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6" name="AutoShape 8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7" name="AutoShape 8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8" name="AutoShape 8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9" name="AutoShape 8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0" name="AutoShape 8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1" name="AutoShape 8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2" name="AutoShape 8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3" name="AutoShape 8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4" name="AutoShape 8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65" name="Group 88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6666" name="AutoShape 8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7" name="AutoShape 8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8" name="AutoShape 8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9" name="AutoShape 8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0" name="AutoShape 8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1" name="AutoShape 8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2" name="AutoShape 8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3" name="AutoShape 8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4" name="AutoShape 8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5" name="AutoShape 8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6" name="AutoShape 9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7" name="AutoShape 9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8" name="AutoShape 9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9" name="AutoShape 9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0" name="AutoShape 9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1" name="AutoShape 9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2" name="AutoShape 9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3" name="AutoShape 9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4" name="AutoShape 9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5" name="AutoShape 9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86" name="Group 91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6687" name="AutoShape 9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8" name="AutoShape 9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9" name="AutoShape 9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0" name="AutoShape 9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1" name="AutoShape 9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2" name="AutoShape 9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3" name="AutoShape 9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4" name="AutoShape 9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5" name="AutoShape 9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6" name="AutoShape 9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7" name="AutoShape 9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8" name="AutoShape 9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9" name="AutoShape 9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0" name="AutoShape 9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1" name="AutoShape 9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2" name="AutoShape 9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3" name="AutoShape 9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4" name="AutoShape 9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5" name="AutoShape 9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6" name="AutoShape 9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07" name="Group 93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6708" name="AutoShape 93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9" name="AutoShape 93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0" name="AutoShape 93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1" name="AutoShape 93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2" name="AutoShape 93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3" name="AutoShape 93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4" name="AutoShape 93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5" name="AutoShape 93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6" name="AutoShape 94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7" name="AutoShape 94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8" name="AutoShape 94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9" name="AutoShape 94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0" name="AutoShape 94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1" name="AutoShape 94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2" name="AutoShape 94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3" name="AutoShape 94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4" name="AutoShape 94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5" name="AutoShape 94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6" name="AutoShape 95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7" name="AutoShape 95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28" name="Group 95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6729" name="AutoShape 95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0" name="AutoShape 95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1" name="AutoShape 95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2" name="AutoShape 95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3" name="AutoShape 95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4" name="AutoShape 95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5" name="AutoShape 95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6" name="AutoShape 96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7" name="AutoShape 96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8" name="AutoShape 96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9" name="AutoShape 96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0" name="AutoShape 96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1" name="AutoShape 96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2" name="AutoShape 96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3" name="AutoShape 96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4" name="AutoShape 96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5" name="AutoShape 96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6" name="AutoShape 97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7" name="AutoShape 97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8" name="AutoShape 97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49" name="Group 97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6750" name="AutoShape 97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1" name="AutoShape 97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2" name="AutoShape 97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3" name="AutoShape 97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4" name="AutoShape 97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5" name="AutoShape 97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6" name="AutoShape 98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7" name="AutoShape 98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8" name="AutoShape 98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9" name="AutoShape 98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0" name="AutoShape 98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1" name="AutoShape 98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2" name="AutoShape 98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3" name="AutoShape 98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4" name="AutoShape 98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5" name="AutoShape 98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6" name="AutoShape 99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7" name="AutoShape 99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8" name="AutoShape 99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9" name="AutoShape 99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70" name="Group 99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6771" name="AutoShape 9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2" name="AutoShape 9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3" name="AutoShape 9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4" name="AutoShape 9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5" name="AutoShape 9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6" name="AutoShape 10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7" name="AutoShape 10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8" name="AutoShape 10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9" name="AutoShape 10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0" name="AutoShape 10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1" name="AutoShape 10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2" name="AutoShape 10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3" name="AutoShape 10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4" name="AutoShape 10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5" name="AutoShape 10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6" name="AutoShape 10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7" name="AutoShape 10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8" name="AutoShape 10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9" name="AutoShape 10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90" name="AutoShape 10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6791" name="Group 1015"/>
          <p:cNvGrpSpPr>
            <a:grpSpLocks/>
          </p:cNvGrpSpPr>
          <p:nvPr/>
        </p:nvGrpSpPr>
        <p:grpSpPr bwMode="auto">
          <a:xfrm>
            <a:off x="990600" y="1676400"/>
            <a:ext cx="5867400" cy="1524000"/>
            <a:chOff x="624" y="960"/>
            <a:chExt cx="3696" cy="960"/>
          </a:xfrm>
        </p:grpSpPr>
        <p:sp>
          <p:nvSpPr>
            <p:cNvPr id="76792" name="AutoShape 101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3" name="AutoShape 101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4" name="AutoShape 101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5" name="AutoShape 101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6" name="AutoShape 102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7" name="AutoShape 102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8" name="AutoShape 102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9" name="AutoShape 102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0" name="AutoShape 102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1" name="AutoShape 102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2" name="AutoShape 102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3" name="AutoShape 102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4" name="AutoShape 102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5" name="AutoShape 102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6" name="AutoShape 103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7" name="AutoShape 103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8" name="AutoShape 103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9" name="AutoShape 103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10" name="AutoShape 103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11" name="AutoShape 103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812" name="Group 103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813" name="AutoShape 103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4" name="AutoShape 103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5" name="AutoShape 103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6" name="AutoShape 104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7" name="AutoShape 104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8" name="AutoShape 104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9" name="AutoShape 104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0" name="AutoShape 104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1" name="AutoShape 10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2" name="AutoShape 104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3" name="AutoShape 104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4" name="AutoShape 104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5" name="AutoShape 104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6" name="AutoShape 105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7" name="AutoShape 105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8" name="AutoShape 105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9" name="AutoShape 105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0" name="AutoShape 105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1" name="AutoShape 105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2" name="AutoShape 105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33" name="Group 105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834" name="AutoShape 105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5" name="AutoShape 105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6" name="AutoShape 106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7" name="AutoShape 106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8" name="AutoShape 106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9" name="AutoShape 106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0" name="AutoShape 106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1" name="AutoShape 106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2" name="AutoShape 106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3" name="AutoShape 106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4" name="AutoShape 106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5" name="AutoShape 106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6" name="AutoShape 107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7" name="AutoShape 107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8" name="AutoShape 107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9" name="AutoShape 107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0" name="AutoShape 107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1" name="AutoShape 107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2" name="AutoShape 107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3" name="AutoShape 107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54" name="Group 107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855" name="AutoShape 10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6" name="AutoShape 10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7" name="AutoShape 10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8" name="AutoShape 10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9" name="AutoShape 10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0" name="AutoShape 10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1" name="AutoShape 10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2" name="AutoShape 10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3" name="AutoShape 10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4" name="AutoShape 10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5" name="AutoShape 10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6" name="AutoShape 10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7" name="AutoShape 10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8" name="AutoShape 10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9" name="AutoShape 10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0" name="AutoShape 10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1" name="AutoShape 10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2" name="AutoShape 10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3" name="AutoShape 10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4" name="AutoShape 10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75" name="Group 109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876" name="AutoShape 11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7" name="AutoShape 11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8" name="AutoShape 11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9" name="AutoShape 11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0" name="AutoShape 11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1" name="AutoShape 11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2" name="AutoShape 11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3" name="AutoShape 11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4" name="AutoShape 11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5" name="AutoShape 11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6" name="AutoShape 11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7" name="AutoShape 11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8" name="AutoShape 11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9" name="AutoShape 11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0" name="AutoShape 11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1" name="AutoShape 11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2" name="AutoShape 11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3" name="AutoShape 11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4" name="AutoShape 11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5" name="AutoShape 11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96" name="Group 112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897" name="AutoShape 11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8" name="AutoShape 11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9" name="AutoShape 11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0" name="AutoShape 11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1" name="AutoShape 11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2" name="AutoShape 11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3" name="AutoShape 11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4" name="AutoShape 11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5" name="AutoShape 11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6" name="AutoShape 11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7" name="AutoShape 11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8" name="AutoShape 11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9" name="AutoShape 11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0" name="AutoShape 11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1" name="AutoShape 11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2" name="AutoShape 11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3" name="AutoShape 11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4" name="AutoShape 11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5" name="AutoShape 11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6" name="AutoShape 11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17" name="Group 114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918" name="AutoShape 11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9" name="AutoShape 11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0" name="AutoShape 11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1" name="AutoShape 11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2" name="AutoShape 11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3" name="AutoShape 11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4" name="AutoShape 11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5" name="AutoShape 11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6" name="AutoShape 11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7" name="AutoShape 11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8" name="AutoShape 11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9" name="AutoShape 11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0" name="AutoShape 11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1" name="AutoShape 11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2" name="AutoShape 11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3" name="AutoShape 11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4" name="AutoShape 11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5" name="AutoShape 11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6" name="AutoShape 11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7" name="AutoShape 11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38" name="Group 116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939" name="AutoShape 11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0" name="AutoShape 11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1" name="AutoShape 11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2" name="AutoShape 11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3" name="AutoShape 11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4" name="AutoShape 11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5" name="AutoShape 11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6" name="AutoShape 11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7" name="AutoShape 11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8" name="AutoShape 11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9" name="AutoShape 11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0" name="AutoShape 11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1" name="AutoShape 11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2" name="AutoShape 11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3" name="AutoShape 11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4" name="AutoShape 11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5" name="AutoShape 11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6" name="AutoShape 11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7" name="AutoShape 11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8" name="AutoShape 11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59" name="Group 118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960" name="AutoShape 11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1" name="AutoShape 11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2" name="AutoShape 11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3" name="AutoShape 11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4" name="AutoShape 11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5" name="AutoShape 11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6" name="AutoShape 11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7" name="AutoShape 11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8" name="AutoShape 11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9" name="AutoShape 11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0" name="AutoShape 11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1" name="AutoShape 11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2" name="AutoShape 11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3" name="AutoShape 11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4" name="AutoShape 11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5" name="AutoShape 11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6" name="AutoShape 12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7" name="AutoShape 12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8" name="AutoShape 12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9" name="AutoShape 12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80" name="Group 120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981" name="AutoShape 12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2" name="AutoShape 12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3" name="AutoShape 12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4" name="AutoShape 12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5" name="AutoShape 12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6" name="AutoShape 12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7" name="AutoShape 12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8" name="AutoShape 12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9" name="AutoShape 12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0" name="AutoShape 12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1" name="AutoShape 12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2" name="AutoShape 12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3" name="AutoShape 12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4" name="AutoShape 12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5" name="AutoShape 12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6" name="AutoShape 12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7" name="AutoShape 12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8" name="AutoShape 12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9" name="AutoShape 12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0" name="AutoShape 12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01" name="Group 122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002" name="AutoShape 12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3" name="AutoShape 12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4" name="AutoShape 12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5" name="AutoShape 12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6" name="AutoShape 12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7" name="AutoShape 12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8" name="AutoShape 12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9" name="AutoShape 12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0" name="AutoShape 12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1" name="AutoShape 12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2" name="AutoShape 12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3" name="AutoShape 12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4" name="AutoShape 12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5" name="AutoShape 12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6" name="AutoShape 12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7" name="AutoShape 12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8" name="AutoShape 12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9" name="AutoShape 12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0" name="AutoShape 12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1" name="AutoShape 12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22" name="Group 124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023" name="AutoShape 12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4" name="AutoShape 12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5" name="AutoShape 12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6" name="AutoShape 12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7" name="AutoShape 12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8" name="AutoShape 12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9" name="AutoShape 12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0" name="AutoShape 12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1" name="AutoShape 12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2" name="AutoShape 12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3" name="AutoShape 12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4" name="AutoShape 12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5" name="AutoShape 12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6" name="AutoShape 12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7" name="AutoShape 12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8" name="AutoShape 12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9" name="AutoShape 12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0" name="AutoShape 12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1" name="AutoShape 12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2" name="AutoShape 12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43" name="Group 126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044" name="AutoShape 126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5" name="AutoShape 126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6" name="AutoShape 127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7" name="AutoShape 127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8" name="AutoShape 127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9" name="AutoShape 127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0" name="AutoShape 127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1" name="AutoShape 127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2" name="AutoShape 127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3" name="AutoShape 127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4" name="AutoShape 127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5" name="AutoShape 127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6" name="AutoShape 128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7" name="AutoShape 128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8" name="AutoShape 128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9" name="AutoShape 128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0" name="AutoShape 128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1" name="AutoShape 128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2" name="AutoShape 128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3" name="AutoShape 128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64" name="Group 128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065" name="AutoShape 128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6" name="AutoShape 129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7" name="AutoShape 129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8" name="AutoShape 129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9" name="AutoShape 129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0" name="AutoShape 129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1" name="AutoShape 129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2" name="AutoShape 129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3" name="AutoShape 129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4" name="AutoShape 129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5" name="AutoShape 129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6" name="AutoShape 130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7" name="AutoShape 130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8" name="AutoShape 130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9" name="AutoShape 130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0" name="AutoShape 130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1" name="AutoShape 130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2" name="AutoShape 130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3" name="AutoShape 130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4" name="AutoShape 130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85" name="Group 130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086" name="AutoShape 131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7" name="AutoShape 131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8" name="AutoShape 131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9" name="AutoShape 131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0" name="AutoShape 131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1" name="AutoShape 131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2" name="AutoShape 131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3" name="AutoShape 131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4" name="AutoShape 131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5" name="AutoShape 131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6" name="AutoShape 132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7" name="AutoShape 132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8" name="AutoShape 132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9" name="AutoShape 132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0" name="AutoShape 132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1" name="AutoShape 132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2" name="AutoShape 132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3" name="AutoShape 132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4" name="AutoShape 132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5" name="AutoShape 132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06" name="Group 133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107" name="AutoShape 133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8" name="AutoShape 133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9" name="AutoShape 133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0" name="AutoShape 133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1" name="AutoShape 133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2" name="AutoShape 133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3" name="AutoShape 133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4" name="AutoShape 133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5" name="AutoShape 133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6" name="AutoShape 134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7" name="AutoShape 134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8" name="AutoShape 134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9" name="AutoShape 134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0" name="AutoShape 134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1" name="AutoShape 134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2" name="AutoShape 134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3" name="AutoShape 134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4" name="AutoShape 134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5" name="AutoShape 134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6" name="AutoShape 135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127" name="Group 1351"/>
          <p:cNvGrpSpPr>
            <a:grpSpLocks/>
          </p:cNvGrpSpPr>
          <p:nvPr/>
        </p:nvGrpSpPr>
        <p:grpSpPr bwMode="auto">
          <a:xfrm>
            <a:off x="990600" y="1447800"/>
            <a:ext cx="5867400" cy="1524000"/>
            <a:chOff x="624" y="960"/>
            <a:chExt cx="3696" cy="960"/>
          </a:xfrm>
        </p:grpSpPr>
        <p:sp>
          <p:nvSpPr>
            <p:cNvPr id="77128" name="AutoShape 135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29" name="AutoShape 135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0" name="AutoShape 135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1" name="AutoShape 135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2" name="AutoShape 135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3" name="AutoShape 135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4" name="AutoShape 135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5" name="AutoShape 135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6" name="AutoShape 136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7" name="AutoShape 136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8" name="AutoShape 136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9" name="AutoShape 136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0" name="AutoShape 136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1" name="AutoShape 136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2" name="AutoShape 136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3" name="AutoShape 136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4" name="AutoShape 136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5" name="AutoShape 136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6" name="AutoShape 137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7" name="AutoShape 137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148" name="Group 137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149" name="AutoShape 137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0" name="AutoShape 137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1" name="AutoShape 137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2" name="AutoShape 137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3" name="AutoShape 137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4" name="AutoShape 137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5" name="AutoShape 137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6" name="AutoShape 138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7" name="AutoShape 138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8" name="AutoShape 138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9" name="AutoShape 138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0" name="AutoShape 138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1" name="AutoShape 138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2" name="AutoShape 138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3" name="AutoShape 138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4" name="AutoShape 138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5" name="AutoShape 138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6" name="AutoShape 139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7" name="AutoShape 139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8" name="AutoShape 139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69" name="Group 139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170" name="AutoShape 139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1" name="AutoShape 139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2" name="AutoShape 139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3" name="AutoShape 139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4" name="AutoShape 139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5" name="AutoShape 139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6" name="AutoShape 140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7" name="AutoShape 140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8" name="AutoShape 140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9" name="AutoShape 140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0" name="AutoShape 140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1" name="AutoShape 140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2" name="AutoShape 140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3" name="AutoShape 140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4" name="AutoShape 140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5" name="AutoShape 140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6" name="AutoShape 141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7" name="AutoShape 141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8" name="AutoShape 141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9" name="AutoShape 141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90" name="Group 141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191" name="AutoShape 141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2" name="AutoShape 141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3" name="AutoShape 141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4" name="AutoShape 141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5" name="AutoShape 141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6" name="AutoShape 142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7" name="AutoShape 142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8" name="AutoShape 142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9" name="AutoShape 142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0" name="AutoShape 142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1" name="AutoShape 142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2" name="AutoShape 142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3" name="AutoShape 142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4" name="AutoShape 142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5" name="AutoShape 142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6" name="AutoShape 143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7" name="AutoShape 143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8" name="AutoShape 143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9" name="AutoShape 143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0" name="AutoShape 143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11" name="Group 143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212" name="AutoShape 143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3" name="AutoShape 143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4" name="AutoShape 143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5" name="AutoShape 143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6" name="AutoShape 144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7" name="AutoShape 144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8" name="AutoShape 144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9" name="AutoShape 144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0" name="AutoShape 144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1" name="AutoShape 144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2" name="AutoShape 144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3" name="AutoShape 144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4" name="AutoShape 144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5" name="AutoShape 144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6" name="AutoShape 145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7" name="AutoShape 145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8" name="AutoShape 145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9" name="AutoShape 145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0" name="AutoShape 145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1" name="AutoShape 145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32" name="Group 145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233" name="AutoShape 145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4" name="AutoShape 145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5" name="AutoShape 145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6" name="AutoShape 146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7" name="AutoShape 146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8" name="AutoShape 146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9" name="AutoShape 146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0" name="AutoShape 146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1" name="AutoShape 146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2" name="AutoShape 146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3" name="AutoShape 146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4" name="AutoShape 146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5" name="AutoShape 146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6" name="AutoShape 147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7" name="AutoShape 147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8" name="AutoShape 147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9" name="AutoShape 147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0" name="AutoShape 147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1" name="AutoShape 147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2" name="AutoShape 147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53" name="Group 147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254" name="AutoShape 147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5" name="AutoShape 147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6" name="AutoShape 148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7" name="AutoShape 148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8" name="AutoShape 148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9" name="AutoShape 148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0" name="AutoShape 148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1" name="AutoShape 148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2" name="AutoShape 148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3" name="AutoShape 148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4" name="AutoShape 148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5" name="AutoShape 148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6" name="AutoShape 149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7" name="AutoShape 149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8" name="AutoShape 149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9" name="AutoShape 149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0" name="AutoShape 149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1" name="AutoShape 149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2" name="AutoShape 149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3" name="AutoShape 149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74" name="Group 149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275" name="AutoShape 149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6" name="AutoShape 150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7" name="AutoShape 150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8" name="AutoShape 150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9" name="AutoShape 150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0" name="AutoShape 150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1" name="AutoShape 150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2" name="AutoShape 150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3" name="AutoShape 150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4" name="AutoShape 150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5" name="AutoShape 150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6" name="AutoShape 151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7" name="AutoShape 151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8" name="AutoShape 151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9" name="AutoShape 151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0" name="AutoShape 151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1" name="AutoShape 151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2" name="AutoShape 151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3" name="AutoShape 151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4" name="AutoShape 151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95" name="Group 151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296" name="AutoShape 152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7" name="AutoShape 152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8" name="AutoShape 152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9" name="AutoShape 152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0" name="AutoShape 152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1" name="AutoShape 152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2" name="AutoShape 152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3" name="AutoShape 152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4" name="AutoShape 152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5" name="AutoShape 152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6" name="AutoShape 153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7" name="AutoShape 153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8" name="AutoShape 153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9" name="AutoShape 153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0" name="AutoShape 153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1" name="AutoShape 153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2" name="AutoShape 153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3" name="AutoShape 153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4" name="AutoShape 153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5" name="AutoShape 153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16" name="Group 154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317" name="AutoShape 154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8" name="AutoShape 154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9" name="AutoShape 154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0" name="AutoShape 154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1" name="AutoShape 154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2" name="AutoShape 154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3" name="AutoShape 154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4" name="AutoShape 154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5" name="AutoShape 154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6" name="AutoShape 155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7" name="AutoShape 155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8" name="AutoShape 155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9" name="AutoShape 155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0" name="AutoShape 155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1" name="AutoShape 155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2" name="AutoShape 155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3" name="AutoShape 155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4" name="AutoShape 155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5" name="AutoShape 155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6" name="AutoShape 156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37" name="Group 156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338" name="AutoShape 156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9" name="AutoShape 156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0" name="AutoShape 156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1" name="AutoShape 156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2" name="AutoShape 156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3" name="AutoShape 156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4" name="AutoShape 156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5" name="AutoShape 156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6" name="AutoShape 157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7" name="AutoShape 157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8" name="AutoShape 157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9" name="AutoShape 157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0" name="AutoShape 157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1" name="AutoShape 157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2" name="AutoShape 157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3" name="AutoShape 157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4" name="AutoShape 157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5" name="AutoShape 157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6" name="AutoShape 158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7" name="AutoShape 158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58" name="Group 158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359" name="AutoShape 158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0" name="AutoShape 158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1" name="AutoShape 158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2" name="AutoShape 158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3" name="AutoShape 158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4" name="AutoShape 158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5" name="AutoShape 158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6" name="AutoShape 159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7" name="AutoShape 159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8" name="AutoShape 159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9" name="AutoShape 159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0" name="AutoShape 159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1" name="AutoShape 159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2" name="AutoShape 159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3" name="AutoShape 159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4" name="AutoShape 159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5" name="AutoShape 159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6" name="AutoShape 160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7" name="AutoShape 160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8" name="AutoShape 160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79" name="Group 160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380" name="AutoShape 160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1" name="AutoShape 160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2" name="AutoShape 160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3" name="AutoShape 160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4" name="AutoShape 160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5" name="AutoShape 160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6" name="AutoShape 161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7" name="AutoShape 161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8" name="AutoShape 161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9" name="AutoShape 161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0" name="AutoShape 161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1" name="AutoShape 161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2" name="AutoShape 161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3" name="AutoShape 161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4" name="AutoShape 161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5" name="AutoShape 161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6" name="AutoShape 162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7" name="AutoShape 162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8" name="AutoShape 162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9" name="AutoShape 162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00" name="Group 162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401" name="AutoShape 162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2" name="AutoShape 162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3" name="AutoShape 162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4" name="AutoShape 162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5" name="AutoShape 162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6" name="AutoShape 163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7" name="AutoShape 163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8" name="AutoShape 163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9" name="AutoShape 163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0" name="AutoShape 163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1" name="AutoShape 163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2" name="AutoShape 163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3" name="AutoShape 163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4" name="AutoShape 163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5" name="AutoShape 163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6" name="AutoShape 164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7" name="AutoShape 164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8" name="AutoShape 164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9" name="AutoShape 164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0" name="AutoShape 164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21" name="Group 164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422" name="AutoShape 164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3" name="AutoShape 164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4" name="AutoShape 164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5" name="AutoShape 164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6" name="AutoShape 165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7" name="AutoShape 165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8" name="AutoShape 165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9" name="AutoShape 165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0" name="AutoShape 165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1" name="AutoShape 165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2" name="AutoShape 165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3" name="AutoShape 165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4" name="AutoShape 165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5" name="AutoShape 165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6" name="AutoShape 166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7" name="AutoShape 166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8" name="AutoShape 166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9" name="AutoShape 166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0" name="AutoShape 166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1" name="AutoShape 166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42" name="Group 166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443" name="AutoShape 166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4" name="AutoShape 166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5" name="AutoShape 166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6" name="AutoShape 167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7" name="AutoShape 167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8" name="AutoShape 167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9" name="AutoShape 167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0" name="AutoShape 167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1" name="AutoShape 167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2" name="AutoShape 167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3" name="AutoShape 167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4" name="AutoShape 167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5" name="AutoShape 167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6" name="AutoShape 168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7" name="AutoShape 168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8" name="AutoShape 168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9" name="AutoShape 168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0" name="AutoShape 168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1" name="AutoShape 168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2" name="AutoShape 168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463" name="Group 1687"/>
          <p:cNvGrpSpPr>
            <a:grpSpLocks/>
          </p:cNvGrpSpPr>
          <p:nvPr/>
        </p:nvGrpSpPr>
        <p:grpSpPr bwMode="auto">
          <a:xfrm>
            <a:off x="990600" y="1219200"/>
            <a:ext cx="5867400" cy="1524000"/>
            <a:chOff x="624" y="960"/>
            <a:chExt cx="3696" cy="960"/>
          </a:xfrm>
        </p:grpSpPr>
        <p:sp>
          <p:nvSpPr>
            <p:cNvPr id="77464" name="AutoShape 1688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5" name="AutoShape 1689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6" name="AutoShape 1690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7" name="AutoShape 1691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8" name="AutoShape 1692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9" name="AutoShape 1693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0" name="AutoShape 1694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1" name="AutoShape 1695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2" name="AutoShape 1696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3" name="AutoShape 1697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4" name="AutoShape 1698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5" name="AutoShape 1699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6" name="AutoShape 1700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7" name="AutoShape 1701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8" name="AutoShape 1702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9" name="AutoShape 1703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0" name="AutoShape 1704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1" name="AutoShape 1705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2" name="AutoShape 1706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3" name="AutoShape 1707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484" name="Group 1708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485" name="AutoShape 1709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6" name="AutoShape 1710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7" name="AutoShape 1711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8" name="AutoShape 1712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9" name="AutoShape 1713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0" name="AutoShape 1714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1" name="AutoShape 1715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2" name="AutoShape 1716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3" name="AutoShape 1717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4" name="AutoShape 1718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5" name="AutoShape 1719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6" name="AutoShape 1720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7" name="AutoShape 1721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8" name="AutoShape 1722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9" name="AutoShape 1723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0" name="AutoShape 1724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1" name="AutoShape 1725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2" name="AutoShape 1726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3" name="AutoShape 1727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4" name="AutoShape 1728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05" name="Group 1729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506" name="AutoShape 1730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7" name="AutoShape 1731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8" name="AutoShape 1732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9" name="AutoShape 1733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0" name="AutoShape 1734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1" name="AutoShape 1735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2" name="AutoShape 1736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3" name="AutoShape 1737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4" name="AutoShape 1738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5" name="AutoShape 1739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6" name="AutoShape 1740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7" name="AutoShape 1741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8" name="AutoShape 1742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9" name="AutoShape 1743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0" name="AutoShape 1744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1" name="AutoShape 1745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2" name="AutoShape 1746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3" name="AutoShape 1747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4" name="AutoShape 1748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5" name="AutoShape 1749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26" name="Group 1750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527" name="AutoShape 175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8" name="AutoShape 175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9" name="AutoShape 175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0" name="AutoShape 175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1" name="AutoShape 175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2" name="AutoShape 175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3" name="AutoShape 175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4" name="AutoShape 175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5" name="AutoShape 175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6" name="AutoShape 176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7" name="AutoShape 176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8" name="AutoShape 176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9" name="AutoShape 176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0" name="AutoShape 176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1" name="AutoShape 176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2" name="AutoShape 176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3" name="AutoShape 176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4" name="AutoShape 176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5" name="AutoShape 176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6" name="AutoShape 177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47" name="Group 1771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548" name="AutoShape 177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9" name="AutoShape 177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0" name="AutoShape 177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1" name="AutoShape 177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2" name="AutoShape 177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3" name="AutoShape 177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4" name="AutoShape 177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5" name="AutoShape 177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6" name="AutoShape 178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7" name="AutoShape 178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8" name="AutoShape 178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9" name="AutoShape 178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0" name="AutoShape 178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1" name="AutoShape 178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2" name="AutoShape 178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3" name="AutoShape 178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4" name="AutoShape 178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5" name="AutoShape 178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6" name="AutoShape 179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7" name="AutoShape 179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68" name="Group 1792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569" name="AutoShape 179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0" name="AutoShape 179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1" name="AutoShape 179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2" name="AutoShape 179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3" name="AutoShape 179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4" name="AutoShape 179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5" name="AutoShape 179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6" name="AutoShape 180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7" name="AutoShape 180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8" name="AutoShape 180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9" name="AutoShape 180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0" name="AutoShape 180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1" name="AutoShape 180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2" name="AutoShape 180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3" name="AutoShape 180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4" name="AutoShape 180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5" name="AutoShape 180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6" name="AutoShape 181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7" name="AutoShape 181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8" name="AutoShape 181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89" name="Group 1813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590" name="AutoShape 181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1" name="AutoShape 181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2" name="AutoShape 181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3" name="AutoShape 181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4" name="AutoShape 181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5" name="AutoShape 181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6" name="AutoShape 182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7" name="AutoShape 182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8" name="AutoShape 182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9" name="AutoShape 182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0" name="AutoShape 182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1" name="AutoShape 182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2" name="AutoShape 182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3" name="AutoShape 182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4" name="AutoShape 182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5" name="AutoShape 182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6" name="AutoShape 183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7" name="AutoShape 183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8" name="AutoShape 183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9" name="AutoShape 183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10" name="Group 1834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611" name="AutoShape 183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2" name="AutoShape 183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3" name="AutoShape 183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4" name="AutoShape 183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5" name="AutoShape 183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6" name="AutoShape 184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7" name="AutoShape 184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8" name="AutoShape 184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9" name="AutoShape 184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0" name="AutoShape 184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1" name="AutoShape 184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2" name="AutoShape 184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3" name="AutoShape 184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4" name="AutoShape 184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5" name="AutoShape 184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6" name="AutoShape 185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7" name="AutoShape 185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8" name="AutoShape 185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9" name="AutoShape 185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0" name="AutoShape 185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31" name="Group 1855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632" name="AutoShape 185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3" name="AutoShape 185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4" name="AutoShape 185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5" name="AutoShape 185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6" name="AutoShape 186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7" name="AutoShape 186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8" name="AutoShape 186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9" name="AutoShape 186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0" name="AutoShape 186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1" name="AutoShape 186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2" name="AutoShape 186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3" name="AutoShape 186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4" name="AutoShape 186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5" name="AutoShape 186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6" name="AutoShape 187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7" name="AutoShape 187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8" name="AutoShape 187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9" name="AutoShape 187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0" name="AutoShape 187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1" name="AutoShape 187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52" name="Group 1876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653" name="AutoShape 187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4" name="AutoShape 187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5" name="AutoShape 187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6" name="AutoShape 188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7" name="AutoShape 188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8" name="AutoShape 188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9" name="AutoShape 188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0" name="AutoShape 188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1" name="AutoShape 188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2" name="AutoShape 188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3" name="AutoShape 188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4" name="AutoShape 188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5" name="AutoShape 188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6" name="AutoShape 189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7" name="AutoShape 189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8" name="AutoShape 189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9" name="AutoShape 189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0" name="AutoShape 189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1" name="AutoShape 189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2" name="AutoShape 189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73" name="Group 1897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674" name="AutoShape 189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5" name="AutoShape 189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6" name="AutoShape 190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7" name="AutoShape 190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8" name="AutoShape 190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9" name="AutoShape 190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0" name="AutoShape 190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1" name="AutoShape 190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2" name="AutoShape 190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3" name="AutoShape 190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4" name="AutoShape 190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5" name="AutoShape 190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6" name="AutoShape 191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7" name="AutoShape 191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8" name="AutoShape 191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9" name="AutoShape 191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0" name="AutoShape 191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1" name="AutoShape 191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2" name="AutoShape 191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3" name="AutoShape 191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94" name="Group 1918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695" name="AutoShape 19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6" name="AutoShape 192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7" name="AutoShape 192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8" name="AutoShape 192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9" name="AutoShape 192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0" name="AutoShape 192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1" name="AutoShape 192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2" name="AutoShape 192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3" name="AutoShape 192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4" name="AutoShape 192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5" name="AutoShape 192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6" name="AutoShape 193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7" name="AutoShape 193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8" name="AutoShape 193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9" name="AutoShape 193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0" name="AutoShape 193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1" name="AutoShape 193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2" name="AutoShape 193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3" name="AutoShape 193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4" name="AutoShape 193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15" name="Group 1939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716" name="AutoShape 194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7" name="AutoShape 194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8" name="AutoShape 194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9" name="AutoShape 194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0" name="AutoShape 194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1" name="AutoShape 194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2" name="AutoShape 194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3" name="AutoShape 194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4" name="AutoShape 194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5" name="AutoShape 194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6" name="AutoShape 195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7" name="AutoShape 195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8" name="AutoShape 195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9" name="AutoShape 195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0" name="AutoShape 195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1" name="AutoShape 195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2" name="AutoShape 195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3" name="AutoShape 195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4" name="AutoShape 195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5" name="AutoShape 195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36" name="Group 1960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737" name="AutoShape 196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8" name="AutoShape 196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9" name="AutoShape 196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0" name="AutoShape 196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1" name="AutoShape 196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2" name="AutoShape 196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3" name="AutoShape 196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4" name="AutoShape 196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5" name="AutoShape 196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6" name="AutoShape 197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7" name="AutoShape 197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8" name="AutoShape 197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9" name="AutoShape 197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0" name="AutoShape 197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1" name="AutoShape 197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2" name="AutoShape 197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3" name="AutoShape 197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4" name="AutoShape 197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5" name="AutoShape 197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6" name="AutoShape 198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57" name="Group 1981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758" name="AutoShape 198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9" name="AutoShape 198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0" name="AutoShape 198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1" name="AutoShape 198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2" name="AutoShape 198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3" name="AutoShape 198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4" name="AutoShape 198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5" name="AutoShape 198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6" name="AutoShape 199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7" name="AutoShape 199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8" name="AutoShape 199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9" name="AutoShape 199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0" name="AutoShape 199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1" name="AutoShape 199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2" name="AutoShape 199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3" name="AutoShape 199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4" name="AutoShape 199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5" name="AutoShape 199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6" name="AutoShape 200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7" name="AutoShape 200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78" name="Group 2002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779" name="AutoShape 200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0" name="AutoShape 200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1" name="AutoShape 200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2" name="AutoShape 200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3" name="AutoShape 200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4" name="AutoShape 200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5" name="AutoShape 200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6" name="AutoShape 201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7" name="AutoShape 201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8" name="AutoShape 201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9" name="AutoShape 201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0" name="AutoShape 201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1" name="AutoShape 201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2" name="AutoShape 201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3" name="AutoShape 201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4" name="AutoShape 201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5" name="AutoShape 201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6" name="AutoShape 202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7" name="AutoShape 202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8" name="AutoShape 202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799" name="Group 2023"/>
          <p:cNvGrpSpPr>
            <a:grpSpLocks/>
          </p:cNvGrpSpPr>
          <p:nvPr/>
        </p:nvGrpSpPr>
        <p:grpSpPr bwMode="auto">
          <a:xfrm>
            <a:off x="990600" y="990600"/>
            <a:ext cx="5867400" cy="1524000"/>
            <a:chOff x="624" y="960"/>
            <a:chExt cx="3696" cy="960"/>
          </a:xfrm>
        </p:grpSpPr>
        <p:sp>
          <p:nvSpPr>
            <p:cNvPr id="77800" name="AutoShape 202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1" name="AutoShape 202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2" name="AutoShape 202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3" name="AutoShape 202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4" name="AutoShape 202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5" name="AutoShape 202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6" name="AutoShape 203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7" name="AutoShape 203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8" name="AutoShape 203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9" name="AutoShape 203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0" name="AutoShape 203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1" name="AutoShape 203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2" name="AutoShape 203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3" name="AutoShape 203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4" name="AutoShape 203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5" name="AutoShape 203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6" name="AutoShape 204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7" name="AutoShape 204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8" name="AutoShape 204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9" name="AutoShape 204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820" name="Group 204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821" name="AutoShape 204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2" name="AutoShape 204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3" name="AutoShape 204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4" name="AutoShape 204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5" name="AutoShape 204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6" name="AutoShape 205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7" name="AutoShape 205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8" name="AutoShape 205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9" name="AutoShape 205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0" name="AutoShape 205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1" name="AutoShape 205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2" name="AutoShape 205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3" name="AutoShape 205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4" name="AutoShape 205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5" name="AutoShape 205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6" name="AutoShape 206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7" name="AutoShape 206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8" name="AutoShape 206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9" name="AutoShape 206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0" name="AutoShape 206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41" name="Group 206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842" name="AutoShape 206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3" name="AutoShape 206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4" name="AutoShape 206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5" name="AutoShape 206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6" name="AutoShape 207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7" name="AutoShape 207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8" name="AutoShape 207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9" name="AutoShape 207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0" name="AutoShape 207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1" name="AutoShape 207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2" name="AutoShape 207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3" name="AutoShape 207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4" name="AutoShape 207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5" name="AutoShape 207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6" name="AutoShape 208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7" name="AutoShape 208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8" name="AutoShape 208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9" name="AutoShape 208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0" name="AutoShape 208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1" name="AutoShape 208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62" name="Group 208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863" name="AutoShape 208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4" name="AutoShape 208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5" name="AutoShape 208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6" name="AutoShape 209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7" name="AutoShape 209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8" name="AutoShape 209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9" name="AutoShape 209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0" name="AutoShape 209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1" name="AutoShape 209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2" name="AutoShape 209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3" name="AutoShape 209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4" name="AutoShape 209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5" name="AutoShape 209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6" name="AutoShape 210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7" name="AutoShape 210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8" name="AutoShape 210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9" name="AutoShape 210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0" name="AutoShape 210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1" name="AutoShape 210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2" name="AutoShape 210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83" name="Group 210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884" name="AutoShape 210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5" name="AutoShape 210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6" name="AutoShape 211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7" name="AutoShape 211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8" name="AutoShape 211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9" name="AutoShape 211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0" name="AutoShape 211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1" name="AutoShape 211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2" name="AutoShape 211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3" name="AutoShape 211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4" name="AutoShape 211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5" name="AutoShape 211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6" name="AutoShape 212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7" name="AutoShape 212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8" name="AutoShape 212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9" name="AutoShape 212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0" name="AutoShape 212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1" name="AutoShape 212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2" name="AutoShape 212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3" name="AutoShape 212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04" name="Group 212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905" name="AutoShape 212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6" name="AutoShape 213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7" name="AutoShape 213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8" name="AutoShape 213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9" name="AutoShape 213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0" name="AutoShape 213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1" name="AutoShape 213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2" name="AutoShape 213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3" name="AutoShape 213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4" name="AutoShape 213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5" name="AutoShape 213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6" name="AutoShape 214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7" name="AutoShape 214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8" name="AutoShape 214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9" name="AutoShape 214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0" name="AutoShape 214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1" name="AutoShape 214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2" name="AutoShape 214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3" name="AutoShape 214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4" name="AutoShape 214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25" name="Group 214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926" name="AutoShape 215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7" name="AutoShape 215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8" name="AutoShape 215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9" name="AutoShape 215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0" name="AutoShape 215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1" name="AutoShape 215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2" name="AutoShape 215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3" name="AutoShape 215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4" name="AutoShape 215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5" name="AutoShape 215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6" name="AutoShape 216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7" name="AutoShape 216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8" name="AutoShape 216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9" name="AutoShape 216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0" name="AutoShape 216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1" name="AutoShape 216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2" name="AutoShape 216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3" name="AutoShape 216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4" name="AutoShape 216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5" name="AutoShape 216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46" name="Group 217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947" name="AutoShape 217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8" name="AutoShape 217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9" name="AutoShape 217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0" name="AutoShape 217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1" name="AutoShape 217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2" name="AutoShape 217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3" name="AutoShape 217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4" name="AutoShape 217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5" name="AutoShape 217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6" name="AutoShape 218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7" name="AutoShape 218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8" name="AutoShape 218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9" name="AutoShape 218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0" name="AutoShape 218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1" name="AutoShape 218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2" name="AutoShape 218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3" name="AutoShape 218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4" name="AutoShape 218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5" name="AutoShape 218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6" name="AutoShape 219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67" name="Group 219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968" name="AutoShape 219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9" name="AutoShape 219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0" name="AutoShape 219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1" name="AutoShape 219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2" name="AutoShape 219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3" name="AutoShape 219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4" name="AutoShape 219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5" name="AutoShape 219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6" name="AutoShape 220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7" name="AutoShape 220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8" name="AutoShape 220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9" name="AutoShape 220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0" name="AutoShape 220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1" name="AutoShape 220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2" name="AutoShape 220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3" name="AutoShape 220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4" name="AutoShape 220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5" name="AutoShape 220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6" name="AutoShape 221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7" name="AutoShape 221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88" name="Group 221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989" name="AutoShape 221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0" name="AutoShape 221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1" name="AutoShape 221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2" name="AutoShape 221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3" name="AutoShape 221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4" name="AutoShape 221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5" name="AutoShape 221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6" name="AutoShape 222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7" name="AutoShape 222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8" name="AutoShape 222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9" name="AutoShape 22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0" name="AutoShape 222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1" name="AutoShape 222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2" name="AutoShape 222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3" name="AutoShape 222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4" name="AutoShape 222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5" name="AutoShape 222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6" name="AutoShape 223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7" name="AutoShape 223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8" name="AutoShape 223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09" name="Group 223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010" name="AutoShape 223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1" name="AutoShape 223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2" name="AutoShape 223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3" name="AutoShape 223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4" name="AutoShape 223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5" name="AutoShape 223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6" name="AutoShape 224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7" name="AutoShape 224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8" name="AutoShape 224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9" name="AutoShape 224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0" name="AutoShape 224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1" name="AutoShape 224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2" name="AutoShape 224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3" name="AutoShape 224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4" name="AutoShape 224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5" name="AutoShape 224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6" name="AutoShape 225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7" name="AutoShape 225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8" name="AutoShape 225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9" name="AutoShape 225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30" name="Group 225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031" name="AutoShape 225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2" name="AutoShape 225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3" name="AutoShape 225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4" name="AutoShape 225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5" name="AutoShape 225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6" name="AutoShape 226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7" name="AutoShape 226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8" name="AutoShape 226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9" name="AutoShape 226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0" name="AutoShape 226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1" name="AutoShape 226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2" name="AutoShape 226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3" name="AutoShape 226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4" name="AutoShape 226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5" name="AutoShape 226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6" name="AutoShape 227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7" name="AutoShape 227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8" name="AutoShape 227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9" name="AutoShape 227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0" name="AutoShape 227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51" name="Group 227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052" name="AutoShape 227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3" name="AutoShape 227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4" name="AutoShape 227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5" name="AutoShape 227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6" name="AutoShape 228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7" name="AutoShape 228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8" name="AutoShape 228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9" name="AutoShape 228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0" name="AutoShape 228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1" name="AutoShape 228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2" name="AutoShape 228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3" name="AutoShape 228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4" name="AutoShape 228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5" name="AutoShape 228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6" name="AutoShape 229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7" name="AutoShape 229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8" name="AutoShape 229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9" name="AutoShape 229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0" name="AutoShape 229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1" name="AutoShape 229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72" name="Group 229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073" name="AutoShape 229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4" name="AutoShape 229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5" name="AutoShape 229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6" name="AutoShape 230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7" name="AutoShape 230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8" name="AutoShape 230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9" name="AutoShape 230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0" name="AutoShape 230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1" name="AutoShape 230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2" name="AutoShape 230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3" name="AutoShape 230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4" name="AutoShape 230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5" name="AutoShape 230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6" name="AutoShape 231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7" name="AutoShape 231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8" name="AutoShape 231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9" name="AutoShape 231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0" name="AutoShape 231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1" name="AutoShape 231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2" name="AutoShape 231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93" name="Group 231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094" name="AutoShape 231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5" name="AutoShape 231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6" name="AutoShape 232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7" name="AutoShape 232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8" name="AutoShape 232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9" name="AutoShape 232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0" name="AutoShape 232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1" name="AutoShape 232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2" name="AutoShape 232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3" name="AutoShape 232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4" name="AutoShape 232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5" name="AutoShape 232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6" name="AutoShape 233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7" name="AutoShape 233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8" name="AutoShape 233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9" name="AutoShape 233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0" name="AutoShape 233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1" name="AutoShape 233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2" name="AutoShape 233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3" name="AutoShape 233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14" name="Group 233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115" name="AutoShape 233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6" name="AutoShape 234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7" name="AutoShape 234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8" name="AutoShape 234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9" name="AutoShape 234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0" name="AutoShape 234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1" name="AutoShape 234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2" name="AutoShape 234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3" name="AutoShape 234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4" name="AutoShape 234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5" name="AutoShape 234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6" name="AutoShape 235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7" name="AutoShape 235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8" name="AutoShape 235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9" name="AutoShape 235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0" name="AutoShape 235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1" name="AutoShape 235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2" name="AutoShape 235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3" name="AutoShape 235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4" name="AutoShape 235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8135" name="Group 2359"/>
          <p:cNvGrpSpPr>
            <a:grpSpLocks/>
          </p:cNvGrpSpPr>
          <p:nvPr/>
        </p:nvGrpSpPr>
        <p:grpSpPr bwMode="auto">
          <a:xfrm>
            <a:off x="990600" y="762000"/>
            <a:ext cx="5867400" cy="1524000"/>
            <a:chOff x="624" y="960"/>
            <a:chExt cx="3696" cy="960"/>
          </a:xfrm>
        </p:grpSpPr>
        <p:sp>
          <p:nvSpPr>
            <p:cNvPr id="78136" name="AutoShape 236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7" name="AutoShape 236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8" name="AutoShape 236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9" name="AutoShape 236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0" name="AutoShape 236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1" name="AutoShape 236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2" name="AutoShape 236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3" name="AutoShape 236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4" name="AutoShape 236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5" name="AutoShape 236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6" name="AutoShape 237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7" name="AutoShape 237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8" name="AutoShape 237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9" name="AutoShape 237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0" name="AutoShape 237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1" name="AutoShape 237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2" name="AutoShape 237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3" name="AutoShape 237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4" name="AutoShape 237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5" name="AutoShape 237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8156" name="Group 238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157" name="AutoShape 238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58" name="AutoShape 238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59" name="AutoShape 238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0" name="AutoShape 238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1" name="AutoShape 238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2" name="AutoShape 238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3" name="AutoShape 238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4" name="AutoShape 238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5" name="AutoShape 238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6" name="AutoShape 239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7" name="AutoShape 239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8" name="AutoShape 239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9" name="AutoShape 239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0" name="AutoShape 239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1" name="AutoShape 239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2" name="AutoShape 239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3" name="AutoShape 239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4" name="AutoShape 239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5" name="AutoShape 239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6" name="AutoShape 240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77" name="Group 240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178" name="AutoShape 240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9" name="AutoShape 240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0" name="AutoShape 240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1" name="AutoShape 240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2" name="AutoShape 240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3" name="AutoShape 240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4" name="AutoShape 240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5" name="AutoShape 240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6" name="AutoShape 241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7" name="AutoShape 241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8" name="AutoShape 241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9" name="AutoShape 241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0" name="AutoShape 241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1" name="AutoShape 241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2" name="AutoShape 241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3" name="AutoShape 241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4" name="AutoShape 241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5" name="AutoShape 241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6" name="AutoShape 242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7" name="AutoShape 242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98" name="Group 242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199" name="AutoShape 242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0" name="AutoShape 242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1" name="AutoShape 242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2" name="AutoShape 242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3" name="AutoShape 242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4" name="AutoShape 242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5" name="AutoShape 242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6" name="AutoShape 243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7" name="AutoShape 243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8" name="AutoShape 243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9" name="AutoShape 243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0" name="AutoShape 243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1" name="AutoShape 243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2" name="AutoShape 243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3" name="AutoShape 243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4" name="AutoShape 243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5" name="AutoShape 243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6" name="AutoShape 244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7" name="AutoShape 244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8" name="AutoShape 244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19" name="Group 244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220" name="AutoShape 244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1" name="AutoShape 244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2" name="AutoShape 244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3" name="AutoShape 244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4" name="AutoShape 244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5" name="AutoShape 244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6" name="AutoShape 245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7" name="AutoShape 245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8" name="AutoShape 245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9" name="AutoShape 245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0" name="AutoShape 245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1" name="AutoShape 245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2" name="AutoShape 245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3" name="AutoShape 245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4" name="AutoShape 245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5" name="AutoShape 245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6" name="AutoShape 246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7" name="AutoShape 246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8" name="AutoShape 246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9" name="AutoShape 246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40" name="Group 246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241" name="AutoShape 246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2" name="AutoShape 246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3" name="AutoShape 246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4" name="AutoShape 246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5" name="AutoShape 246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6" name="AutoShape 247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7" name="AutoShape 247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8" name="AutoShape 247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9" name="AutoShape 247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0" name="AutoShape 247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1" name="AutoShape 247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2" name="AutoShape 247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3" name="AutoShape 247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4" name="AutoShape 247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5" name="AutoShape 247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6" name="AutoShape 248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7" name="AutoShape 248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8" name="AutoShape 248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9" name="AutoShape 248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0" name="AutoShape 248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61" name="Group 248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262" name="AutoShape 248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3" name="AutoShape 248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4" name="AutoShape 248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5" name="AutoShape 248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6" name="AutoShape 249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7" name="AutoShape 249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8" name="AutoShape 249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9" name="AutoShape 249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0" name="AutoShape 249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1" name="AutoShape 249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2" name="AutoShape 249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3" name="AutoShape 249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4" name="AutoShape 249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5" name="AutoShape 249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6" name="AutoShape 250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7" name="AutoShape 250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8" name="AutoShape 250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9" name="AutoShape 250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0" name="AutoShape 250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1" name="AutoShape 250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82" name="Group 250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283" name="AutoShape 25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4" name="AutoShape 25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5" name="AutoShape 25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6" name="AutoShape 25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7" name="AutoShape 25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8" name="AutoShape 25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9" name="AutoShape 25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0" name="AutoShape 25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1" name="AutoShape 25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2" name="AutoShape 25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3" name="AutoShape 25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4" name="AutoShape 25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5" name="AutoShape 25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6" name="AutoShape 25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7" name="AutoShape 25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8" name="AutoShape 25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9" name="AutoShape 25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0" name="AutoShape 25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1" name="AutoShape 25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2" name="AutoShape 25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03" name="Group 252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304" name="AutoShape 25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5" name="AutoShape 25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6" name="AutoShape 25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7" name="AutoShape 25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8" name="AutoShape 25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9" name="AutoShape 25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0" name="AutoShape 25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1" name="AutoShape 25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2" name="AutoShape 25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3" name="AutoShape 25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4" name="AutoShape 25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5" name="AutoShape 25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6" name="AutoShape 25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7" name="AutoShape 25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8" name="AutoShape 25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9" name="AutoShape 25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0" name="AutoShape 25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1" name="AutoShape 25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2" name="AutoShape 25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3" name="AutoShape 25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24" name="Group 254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325" name="AutoShape 25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6" name="AutoShape 25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7" name="AutoShape 25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8" name="AutoShape 25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9" name="AutoShape 25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0" name="AutoShape 25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1" name="AutoShape 25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2" name="AutoShape 25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3" name="AutoShape 25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4" name="AutoShape 25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5" name="AutoShape 25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6" name="AutoShape 25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7" name="AutoShape 25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8" name="AutoShape 25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9" name="AutoShape 25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0" name="AutoShape 25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1" name="AutoShape 25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2" name="AutoShape 25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3" name="AutoShape 25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4" name="AutoShape 25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45" name="Group 256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346" name="AutoShape 25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7" name="AutoShape 25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8" name="AutoShape 25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9" name="AutoShape 25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0" name="AutoShape 25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1" name="AutoShape 25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2" name="AutoShape 25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3" name="AutoShape 25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4" name="AutoShape 25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5" name="AutoShape 25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6" name="AutoShape 25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7" name="AutoShape 25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8" name="AutoShape 25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9" name="AutoShape 25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0" name="AutoShape 25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1" name="AutoShape 25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2" name="AutoShape 25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3" name="AutoShape 25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4" name="AutoShape 25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5" name="AutoShape 25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66" name="Group 259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367" name="AutoShape 25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8" name="AutoShape 25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9" name="AutoShape 25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0" name="AutoShape 25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1" name="AutoShape 25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2" name="AutoShape 25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3" name="AutoShape 25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4" name="AutoShape 25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5" name="AutoShape 25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6" name="AutoShape 26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7" name="AutoShape 26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8" name="AutoShape 26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9" name="AutoShape 26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0" name="AutoShape 26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1" name="AutoShape 26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2" name="AutoShape 26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3" name="AutoShape 26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4" name="AutoShape 26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5" name="AutoShape 26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6" name="AutoShape 26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87" name="Group 261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388" name="AutoShape 26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9" name="AutoShape 26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0" name="AutoShape 26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1" name="AutoShape 26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2" name="AutoShape 26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3" name="AutoShape 26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4" name="AutoShape 26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5" name="AutoShape 26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6" name="AutoShape 26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7" name="AutoShape 26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8" name="AutoShape 26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9" name="AutoShape 26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0" name="AutoShape 26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1" name="AutoShape 26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2" name="AutoShape 26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3" name="AutoShape 26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4" name="AutoShape 26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5" name="AutoShape 26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6" name="AutoShape 26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7" name="AutoShape 26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408" name="Group 263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409" name="AutoShape 26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0" name="AutoShape 26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1" name="AutoShape 26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2" name="AutoShape 26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3" name="AutoShape 26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4" name="AutoShape 26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5" name="AutoShape 26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6" name="AutoShape 26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7" name="AutoShape 26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8" name="AutoShape 26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9" name="AutoShape 26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0" name="AutoShape 26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1" name="AutoShape 26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2" name="AutoShape 26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3" name="AutoShape 26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4" name="AutoShape 26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5" name="AutoShape 26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6" name="AutoShape 26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7" name="AutoShape 26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8" name="AutoShape 26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429" name="Group 265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430" name="AutoShape 26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1" name="AutoShape 26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2" name="AutoShape 26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3" name="AutoShape 26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4" name="AutoShape 26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5" name="AutoShape 26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6" name="AutoShape 26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7" name="AutoShape 26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8" name="AutoShape 26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9" name="AutoShape 26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0" name="AutoShape 26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1" name="AutoShape 26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2" name="AutoShape 26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3" name="AutoShape 26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4" name="AutoShape 26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5" name="AutoShape 26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6" name="AutoShape 26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7" name="AutoShape 26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8" name="AutoShape 26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9" name="AutoShape 26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450" name="Group 267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451" name="AutoShape 26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2" name="AutoShape 26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3" name="AutoShape 26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4" name="AutoShape 26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5" name="AutoShape 26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6" name="AutoShape 26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7" name="AutoShape 26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8" name="AutoShape 26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9" name="AutoShape 26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0" name="AutoShape 26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1" name="AutoShape 26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2" name="AutoShape 26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3" name="AutoShape 26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4" name="AutoShape 26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5" name="AutoShape 26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6" name="AutoShape 26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7" name="AutoShape 26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8" name="AutoShape 26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9" name="AutoShape 26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70" name="AutoShape 26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8471" name="Group 2695"/>
          <p:cNvGrpSpPr>
            <a:grpSpLocks/>
          </p:cNvGrpSpPr>
          <p:nvPr/>
        </p:nvGrpSpPr>
        <p:grpSpPr bwMode="auto">
          <a:xfrm>
            <a:off x="990600" y="533400"/>
            <a:ext cx="5867400" cy="1524000"/>
            <a:chOff x="624" y="960"/>
            <a:chExt cx="3696" cy="960"/>
          </a:xfrm>
        </p:grpSpPr>
        <p:sp>
          <p:nvSpPr>
            <p:cNvPr id="78472" name="AutoShape 269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3" name="AutoShape 269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4" name="AutoShape 269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5" name="AutoShape 269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6" name="AutoShape 270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7" name="AutoShape 270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8" name="AutoShape 270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9" name="AutoShape 270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0" name="AutoShape 270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1" name="AutoShape 270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2" name="AutoShape 270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3" name="AutoShape 270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4" name="AutoShape 270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5" name="AutoShape 270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6" name="AutoShape 271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7" name="AutoShape 271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8" name="AutoShape 271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9" name="AutoShape 271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90" name="AutoShape 271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91" name="AutoShape 271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8492" name="Group 271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493" name="AutoShape 271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4" name="AutoShape 271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5" name="AutoShape 271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6" name="AutoShape 272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7" name="AutoShape 272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8" name="AutoShape 272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9" name="AutoShape 272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0" name="AutoShape 272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1" name="AutoShape 272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2" name="AutoShape 272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3" name="AutoShape 272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4" name="AutoShape 272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5" name="AutoShape 272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6" name="AutoShape 273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7" name="AutoShape 273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8" name="AutoShape 273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9" name="AutoShape 273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0" name="AutoShape 273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1" name="AutoShape 273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2" name="AutoShape 273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513" name="Group 273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514" name="AutoShape 273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5" name="AutoShape 273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6" name="AutoShape 274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7" name="AutoShape 274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8" name="AutoShape 274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9" name="AutoShape 274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0" name="AutoShape 274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1" name="AutoShape 274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2" name="AutoShape 274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3" name="AutoShape 274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4" name="AutoShape 274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5" name="AutoShape 274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6" name="AutoShape 275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7" name="AutoShape 275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8" name="AutoShape 275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9" name="AutoShape 275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0" name="AutoShape 275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1" name="AutoShape 275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2" name="AutoShape 275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3" name="AutoShape 275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534" name="Group 275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535" name="AutoShape 27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6" name="AutoShape 27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7" name="AutoShape 27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8" name="AutoShape 27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9" name="AutoShape 27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0" name="AutoShape 27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1" name="AutoShape 27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2" name="AutoShape 27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3" name="AutoShape 27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4" name="AutoShape 27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5" name="AutoShape 27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6" name="AutoShape 27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7" name="AutoShape 27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8" name="AutoShape 27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9" name="AutoShape 27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0" name="AutoShape 27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1" name="AutoShape 27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2" name="AutoShape 27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3" name="AutoShape 27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4" name="AutoShape 27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555" name="Group 277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556" name="AutoShape 278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7" name="AutoShape 278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8" name="AutoShape 278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9" name="AutoShape 278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0" name="AutoShape 278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1" name="AutoShape 278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2" name="AutoShape 278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3" name="AutoShape 278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4" name="AutoShape 278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5" name="AutoShape 278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6" name="AutoShape 279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7" name="AutoShape 279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8" name="AutoShape 279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9" name="AutoShape 279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0" name="AutoShape 279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1" name="AutoShape 279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2" name="AutoShape 279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3" name="AutoShape 279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4" name="AutoShape 279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5" name="AutoShape 279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576" name="Group 280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577" name="AutoShape 280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8" name="AutoShape 280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9" name="AutoShape 280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0" name="AutoShape 280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1" name="AutoShape 280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2" name="AutoShape 280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3" name="AutoShape 280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4" name="AutoShape 280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5" name="AutoShape 280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6" name="AutoShape 281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7" name="AutoShape 281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8" name="AutoShape 281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9" name="AutoShape 281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0" name="AutoShape 281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1" name="AutoShape 281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2" name="AutoShape 281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3" name="AutoShape 281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4" name="AutoShape 281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5" name="AutoShape 281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6" name="AutoShape 282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597" name="Group 282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598" name="AutoShape 282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9" name="AutoShape 282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0" name="AutoShape 282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1" name="AutoShape 282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2" name="AutoShape 282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3" name="AutoShape 282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4" name="AutoShape 282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5" name="AutoShape 282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6" name="AutoShape 283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7" name="AutoShape 283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8" name="AutoShape 283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9" name="AutoShape 283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0" name="AutoShape 283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1" name="AutoShape 283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2" name="AutoShape 283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3" name="AutoShape 283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4" name="AutoShape 283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5" name="AutoShape 283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6" name="AutoShape 284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7" name="AutoShape 284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618" name="Group 284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619" name="AutoShape 28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0" name="AutoShape 28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1" name="AutoShape 28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2" name="AutoShape 28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3" name="AutoShape 28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4" name="AutoShape 28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5" name="AutoShape 28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6" name="AutoShape 28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7" name="AutoShape 28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8" name="AutoShape 28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9" name="AutoShape 28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0" name="AutoShape 28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1" name="AutoShape 28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2" name="AutoShape 28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3" name="AutoShape 28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4" name="AutoShape 28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5" name="AutoShape 28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6" name="AutoShape 28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7" name="AutoShape 28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8" name="AutoShape 28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639" name="Group 286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640" name="AutoShape 28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1" name="AutoShape 28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2" name="AutoShape 28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3" name="AutoShape 28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4" name="AutoShape 28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5" name="AutoShape 28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6" name="AutoShape 28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7" name="AutoShape 28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8" name="AutoShape 28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9" name="AutoShape 28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0" name="AutoShape 28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1" name="AutoShape 28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2" name="AutoShape 28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3" name="AutoShape 28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4" name="AutoShape 28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5" name="AutoShape 28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6" name="AutoShape 28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7" name="AutoShape 28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8" name="AutoShape 28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9" name="AutoShape 28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660" name="Group 288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661" name="AutoShape 28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2" name="AutoShape 28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3" name="AutoShape 28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4" name="AutoShape 28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5" name="AutoShape 28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6" name="AutoShape 28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7" name="AutoShape 28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8" name="AutoShape 28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9" name="AutoShape 28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0" name="AutoShape 28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1" name="AutoShape 28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2" name="AutoShape 28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3" name="AutoShape 28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4" name="AutoShape 28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5" name="AutoShape 28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6" name="AutoShape 29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7" name="AutoShape 29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8" name="AutoShape 29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9" name="AutoShape 29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0" name="AutoShape 29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681" name="Group 290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682" name="AutoShape 29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3" name="AutoShape 29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4" name="AutoShape 29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5" name="AutoShape 29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6" name="AutoShape 29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7" name="AutoShape 29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8" name="AutoShape 29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9" name="AutoShape 29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0" name="AutoShape 29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1" name="AutoShape 29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2" name="AutoShape 29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3" name="AutoShape 29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4" name="AutoShape 29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5" name="AutoShape 29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6" name="AutoShape 29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7" name="AutoShape 29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8" name="AutoShape 29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9" name="AutoShape 29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0" name="AutoShape 29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1" name="AutoShape 29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702" name="Group 292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703" name="AutoShape 29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4" name="AutoShape 29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5" name="AutoShape 29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6" name="AutoShape 29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7" name="AutoShape 29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8" name="AutoShape 29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9" name="AutoShape 29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0" name="AutoShape 29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1" name="AutoShape 29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2" name="AutoShape 29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3" name="AutoShape 29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4" name="AutoShape 29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5" name="AutoShape 29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6" name="AutoShape 29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7" name="AutoShape 29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8" name="AutoShape 29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9" name="AutoShape 29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0" name="AutoShape 29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1" name="AutoShape 29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2" name="AutoShape 29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723" name="Group 294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724" name="AutoShape 29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5" name="AutoShape 29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6" name="AutoShape 29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7" name="AutoShape 29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8" name="AutoShape 29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9" name="AutoShape 29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0" name="AutoShape 29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1" name="AutoShape 29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2" name="AutoShape 29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3" name="AutoShape 29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4" name="AutoShape 29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5" name="AutoShape 29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6" name="AutoShape 29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7" name="AutoShape 29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8" name="AutoShape 29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9" name="AutoShape 29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0" name="AutoShape 29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1" name="AutoShape 29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2" name="AutoShape 29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3" name="AutoShape 29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744" name="Group 296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745" name="AutoShape 29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6" name="AutoShape 29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7" name="AutoShape 29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8" name="AutoShape 29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9" name="AutoShape 29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0" name="AutoShape 29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1" name="AutoShape 29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2" name="AutoShape 29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3" name="AutoShape 29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4" name="AutoShape 29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5" name="AutoShape 29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6" name="AutoShape 29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7" name="AutoShape 29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8" name="AutoShape 29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9" name="AutoShape 29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0" name="AutoShape 29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1" name="AutoShape 29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2" name="AutoShape 29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3" name="AutoShape 29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4" name="AutoShape 29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765" name="Group 298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766" name="AutoShape 29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7" name="AutoShape 29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8" name="AutoShape 29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9" name="AutoShape 29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0" name="AutoShape 29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1" name="AutoShape 29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2" name="AutoShape 29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3" name="AutoShape 29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4" name="AutoShape 29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5" name="AutoShape 29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6" name="AutoShape 30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7" name="AutoShape 30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8" name="AutoShape 30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9" name="AutoShape 30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0" name="AutoShape 30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1" name="AutoShape 30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2" name="AutoShape 30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3" name="AutoShape 30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4" name="AutoShape 30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5" name="AutoShape 30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786" name="Group 301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787" name="AutoShape 30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8" name="AutoShape 30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9" name="AutoShape 30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0" name="AutoShape 30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1" name="AutoShape 30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2" name="AutoShape 30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3" name="AutoShape 30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4" name="AutoShape 30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5" name="AutoShape 30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6" name="AutoShape 30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7" name="AutoShape 30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8" name="AutoShape 30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9" name="AutoShape 30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0" name="AutoShape 30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1" name="AutoShape 30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2" name="AutoShape 30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3" name="AutoShape 30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4" name="AutoShape 30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5" name="AutoShape 30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6" name="AutoShape 30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8807" name="Group 3031"/>
          <p:cNvGrpSpPr>
            <a:grpSpLocks/>
          </p:cNvGrpSpPr>
          <p:nvPr/>
        </p:nvGrpSpPr>
        <p:grpSpPr bwMode="auto">
          <a:xfrm>
            <a:off x="990600" y="228600"/>
            <a:ext cx="5867400" cy="1524000"/>
            <a:chOff x="624" y="960"/>
            <a:chExt cx="3696" cy="960"/>
          </a:xfrm>
        </p:grpSpPr>
        <p:sp>
          <p:nvSpPr>
            <p:cNvPr id="78808" name="AutoShape 303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09" name="AutoShape 303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0" name="AutoShape 303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1" name="AutoShape 303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2" name="AutoShape 303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3" name="AutoShape 303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4" name="AutoShape 303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5" name="AutoShape 303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6" name="AutoShape 304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7" name="AutoShape 304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8" name="AutoShape 304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9" name="AutoShape 304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0" name="AutoShape 304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1" name="AutoShape 304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2" name="AutoShape 304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3" name="AutoShape 304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4" name="AutoShape 304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5" name="AutoShape 304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6" name="AutoShape 305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7" name="AutoShape 305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8828" name="Group 305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829" name="AutoShape 305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0" name="AutoShape 305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1" name="AutoShape 305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2" name="AutoShape 305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3" name="AutoShape 305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4" name="AutoShape 305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5" name="AutoShape 305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6" name="AutoShape 30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7" name="AutoShape 306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8" name="AutoShape 306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9" name="AutoShape 306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0" name="AutoShape 306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1" name="AutoShape 306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2" name="AutoShape 306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3" name="AutoShape 306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4" name="AutoShape 306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5" name="AutoShape 306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6" name="AutoShape 307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7" name="AutoShape 307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8" name="AutoShape 307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849" name="Group 307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850" name="AutoShape 307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1" name="AutoShape 307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2" name="AutoShape 307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3" name="AutoShape 307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4" name="AutoShape 307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5" name="AutoShape 307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6" name="AutoShape 308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7" name="AutoShape 308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8" name="AutoShape 308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9" name="AutoShape 308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0" name="AutoShape 308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1" name="AutoShape 308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2" name="AutoShape 308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3" name="AutoShape 308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4" name="AutoShape 308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5" name="AutoShape 308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6" name="AutoShape 309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7" name="AutoShape 309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8" name="AutoShape 309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9" name="AutoShape 309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870" name="Group 309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871" name="AutoShape 30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2" name="AutoShape 30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3" name="AutoShape 30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4" name="AutoShape 30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5" name="AutoShape 30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6" name="AutoShape 31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7" name="AutoShape 31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8" name="AutoShape 31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9" name="AutoShape 31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0" name="AutoShape 31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1" name="AutoShape 31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2" name="AutoShape 31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3" name="AutoShape 31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4" name="AutoShape 31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5" name="AutoShape 31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6" name="AutoShape 31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7" name="AutoShape 31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8" name="AutoShape 31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9" name="AutoShape 31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0" name="AutoShape 31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891" name="Group 311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892" name="AutoShape 311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3" name="AutoShape 311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4" name="AutoShape 311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5" name="AutoShape 311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6" name="AutoShape 312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7" name="AutoShape 312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8" name="AutoShape 312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9" name="AutoShape 312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0" name="AutoShape 312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1" name="AutoShape 312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2" name="AutoShape 312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3" name="AutoShape 312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4" name="AutoShape 312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5" name="AutoShape 312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6" name="AutoShape 313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7" name="AutoShape 313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8" name="AutoShape 313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9" name="AutoShape 313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0" name="AutoShape 313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1" name="AutoShape 313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912" name="Group 313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913" name="AutoShape 313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4" name="AutoShape 313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5" name="AutoShape 313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6" name="AutoShape 314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7" name="AutoShape 314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8" name="AutoShape 314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9" name="AutoShape 314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0" name="AutoShape 314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1" name="AutoShape 314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2" name="AutoShape 314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3" name="AutoShape 314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4" name="AutoShape 314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5" name="AutoShape 314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6" name="AutoShape 315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7" name="AutoShape 315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8" name="AutoShape 315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9" name="AutoShape 315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0" name="AutoShape 315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1" name="AutoShape 315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2" name="AutoShape 315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933" name="Group 315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934" name="AutoShape 315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5" name="AutoShape 315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6" name="AutoShape 316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7" name="AutoShape 316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8" name="AutoShape 316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9" name="AutoShape 316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0" name="AutoShape 316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1" name="AutoShape 316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2" name="AutoShape 316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3" name="AutoShape 316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4" name="AutoShape 316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5" name="AutoShape 316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6" name="AutoShape 317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7" name="AutoShape 317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8" name="AutoShape 317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9" name="AutoShape 317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0" name="AutoShape 317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1" name="AutoShape 317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2" name="AutoShape 317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3" name="AutoShape 317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954" name="Group 317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955" name="AutoShape 31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6" name="AutoShape 31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7" name="AutoShape 31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8" name="AutoShape 31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9" name="AutoShape 31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0" name="AutoShape 31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1" name="AutoShape 31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2" name="AutoShape 31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3" name="AutoShape 31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4" name="AutoShape 31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5" name="AutoShape 31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6" name="AutoShape 31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7" name="AutoShape 31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8" name="AutoShape 31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9" name="AutoShape 31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0" name="AutoShape 31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1" name="AutoShape 31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2" name="AutoShape 31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3" name="AutoShape 31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4" name="AutoShape 31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975" name="Group 319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976" name="AutoShape 32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7" name="AutoShape 32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8" name="AutoShape 32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9" name="AutoShape 32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0" name="AutoShape 32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1" name="AutoShape 32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2" name="AutoShape 32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3" name="AutoShape 32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4" name="AutoShape 32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5" name="AutoShape 32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6" name="AutoShape 32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7" name="AutoShape 32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8" name="AutoShape 32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9" name="AutoShape 32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0" name="AutoShape 32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1" name="AutoShape 32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2" name="AutoShape 32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3" name="AutoShape 32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4" name="AutoShape 32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5" name="AutoShape 32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996" name="Group 322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997" name="AutoShape 32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8" name="AutoShape 32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9" name="AutoShape 32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0" name="AutoShape 32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1" name="AutoShape 32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2" name="AutoShape 32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3" name="AutoShape 32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4" name="AutoShape 32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5" name="AutoShape 32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6" name="AutoShape 32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7" name="AutoShape 32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8" name="AutoShape 32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9" name="AutoShape 32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0" name="AutoShape 32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1" name="AutoShape 32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2" name="AutoShape 32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3" name="AutoShape 32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4" name="AutoShape 32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5" name="AutoShape 32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6" name="AutoShape 32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017" name="Group 324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9018" name="AutoShape 32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9" name="AutoShape 32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0" name="AutoShape 32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1" name="AutoShape 32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2" name="AutoShape 32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3" name="AutoShape 32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4" name="AutoShape 32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5" name="AutoShape 32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6" name="AutoShape 32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7" name="AutoShape 32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8" name="AutoShape 32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9" name="AutoShape 32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0" name="AutoShape 32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1" name="AutoShape 32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2" name="AutoShape 32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3" name="AutoShape 32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4" name="AutoShape 32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5" name="AutoShape 32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6" name="AutoShape 32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7" name="AutoShape 32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038" name="Group 326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9039" name="AutoShape 32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0" name="AutoShape 32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1" name="AutoShape 32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2" name="AutoShape 32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3" name="AutoShape 32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4" name="AutoShape 32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5" name="AutoShape 32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6" name="AutoShape 32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7" name="AutoShape 32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8" name="AutoShape 32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9" name="AutoShape 32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0" name="AutoShape 32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1" name="AutoShape 32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2" name="AutoShape 32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3" name="AutoShape 32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4" name="AutoShape 32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5" name="AutoShape 32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6" name="AutoShape 32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7" name="AutoShape 32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8" name="AutoShape 32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059" name="Group 328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9060" name="AutoShape 32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1" name="AutoShape 32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2" name="AutoShape 32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3" name="AutoShape 32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4" name="AutoShape 32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5" name="AutoShape 32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6" name="AutoShape 32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7" name="AutoShape 32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8" name="AutoShape 32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9" name="AutoShape 32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0" name="AutoShape 32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1" name="AutoShape 32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2" name="AutoShape 32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3" name="AutoShape 32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4" name="AutoShape 32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5" name="AutoShape 32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6" name="AutoShape 33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7" name="AutoShape 33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8" name="AutoShape 33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9" name="AutoShape 33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080" name="Group 330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9081" name="AutoShape 33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2" name="AutoShape 33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3" name="AutoShape 33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4" name="AutoShape 33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5" name="AutoShape 33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6" name="AutoShape 33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7" name="AutoShape 33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8" name="AutoShape 33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9" name="AutoShape 33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0" name="AutoShape 33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1" name="AutoShape 33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2" name="AutoShape 33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3" name="AutoShape 33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4" name="AutoShape 33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5" name="AutoShape 33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6" name="AutoShape 33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7" name="AutoShape 33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8" name="AutoShape 33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9" name="AutoShape 33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0" name="AutoShape 33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101" name="Group 332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9102" name="AutoShape 33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3" name="AutoShape 33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4" name="AutoShape 33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5" name="AutoShape 33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6" name="AutoShape 33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7" name="AutoShape 33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8" name="AutoShape 33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9" name="AutoShape 33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0" name="AutoShape 33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1" name="AutoShape 33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2" name="AutoShape 33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3" name="AutoShape 33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4" name="AutoShape 33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5" name="AutoShape 33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6" name="AutoShape 33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7" name="AutoShape 33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8" name="AutoShape 33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9" name="AutoShape 33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0" name="AutoShape 33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1" name="AutoShape 33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122" name="Group 334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9123" name="AutoShape 33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4" name="AutoShape 33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5" name="AutoShape 33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6" name="AutoShape 33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7" name="AutoShape 33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8" name="AutoShape 33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9" name="AutoShape 33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0" name="AutoShape 33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1" name="AutoShape 33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2" name="AutoShape 33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3" name="AutoShape 33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4" name="AutoShape 33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5" name="AutoShape 33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6" name="AutoShape 33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7" name="AutoShape 33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8" name="AutoShape 33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9" name="AutoShape 33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0" name="AutoShape 33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1" name="AutoShape 33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2" name="AutoShape 33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cxnSp>
        <p:nvCxnSpPr>
          <p:cNvPr id="79143" name="AutoShape 3367"/>
          <p:cNvCxnSpPr>
            <a:cxnSpLocks noChangeShapeType="1"/>
          </p:cNvCxnSpPr>
          <p:nvPr/>
        </p:nvCxnSpPr>
        <p:spPr bwMode="auto">
          <a:xfrm>
            <a:off x="5562600" y="1524000"/>
            <a:ext cx="74870" cy="2367756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144" name="Line 3368"/>
          <p:cNvSpPr>
            <a:spLocks noChangeShapeType="1"/>
          </p:cNvSpPr>
          <p:nvPr/>
        </p:nvSpPr>
        <p:spPr bwMode="auto">
          <a:xfrm flipH="1">
            <a:off x="952500" y="3886200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5" name="Line 3369"/>
          <p:cNvSpPr>
            <a:spLocks noChangeShapeType="1"/>
          </p:cNvSpPr>
          <p:nvPr/>
        </p:nvSpPr>
        <p:spPr bwMode="auto">
          <a:xfrm>
            <a:off x="990600" y="1524000"/>
            <a:ext cx="4572000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6" name="Line 3370"/>
          <p:cNvSpPr>
            <a:spLocks noChangeShapeType="1"/>
          </p:cNvSpPr>
          <p:nvPr/>
        </p:nvSpPr>
        <p:spPr bwMode="auto">
          <a:xfrm flipH="1">
            <a:off x="5562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7" name="Line 3371"/>
          <p:cNvSpPr>
            <a:spLocks noChangeShapeType="1"/>
          </p:cNvSpPr>
          <p:nvPr/>
        </p:nvSpPr>
        <p:spPr bwMode="auto">
          <a:xfrm>
            <a:off x="990600" y="1524000"/>
            <a:ext cx="0" cy="23622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8" name="Line 3372"/>
          <p:cNvSpPr>
            <a:spLocks noChangeShapeType="1"/>
          </p:cNvSpPr>
          <p:nvPr/>
        </p:nvSpPr>
        <p:spPr bwMode="auto">
          <a:xfrm flipH="1">
            <a:off x="990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9" name="Line 3373"/>
          <p:cNvSpPr>
            <a:spLocks noChangeShapeType="1"/>
          </p:cNvSpPr>
          <p:nvPr/>
        </p:nvSpPr>
        <p:spPr bwMode="auto">
          <a:xfrm>
            <a:off x="2286000" y="228600"/>
            <a:ext cx="4572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50" name="Text Box 3374"/>
          <p:cNvSpPr txBox="1">
            <a:spLocks noChangeArrowheads="1"/>
          </p:cNvSpPr>
          <p:nvPr/>
        </p:nvSpPr>
        <p:spPr bwMode="auto">
          <a:xfrm>
            <a:off x="2743200" y="38862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smtClean="0">
                <a:latin typeface="Times New Roman" pitchFamily="18" charset="0"/>
              </a:rPr>
              <a:t>20cm</a:t>
            </a:r>
          </a:p>
        </p:txBody>
      </p:sp>
      <p:sp>
        <p:nvSpPr>
          <p:cNvPr id="79151" name="Text Box 3375"/>
          <p:cNvSpPr txBox="1">
            <a:spLocks noChangeArrowheads="1"/>
          </p:cNvSpPr>
          <p:nvPr/>
        </p:nvSpPr>
        <p:spPr bwMode="auto">
          <a:xfrm rot="-2891281">
            <a:off x="5842794" y="3007519"/>
            <a:ext cx="1501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 smtClean="0">
                <a:latin typeface="Times New Roman" pitchFamily="18" charset="0"/>
              </a:rPr>
              <a:t>16cm</a:t>
            </a:r>
          </a:p>
        </p:txBody>
      </p:sp>
      <p:sp>
        <p:nvSpPr>
          <p:cNvPr id="79152" name="Text Box 3376"/>
          <p:cNvSpPr txBox="1">
            <a:spLocks noChangeArrowheads="1"/>
          </p:cNvSpPr>
          <p:nvPr/>
        </p:nvSpPr>
        <p:spPr bwMode="auto">
          <a:xfrm>
            <a:off x="0" y="2362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 smtClean="0">
                <a:latin typeface="Times New Roman" pitchFamily="18" charset="0"/>
              </a:rPr>
              <a:t>10cm</a:t>
            </a:r>
          </a:p>
        </p:txBody>
      </p:sp>
      <p:sp>
        <p:nvSpPr>
          <p:cNvPr id="79153" name="Text Box 3377"/>
          <p:cNvSpPr txBox="1">
            <a:spLocks noChangeArrowheads="1"/>
          </p:cNvSpPr>
          <p:nvPr/>
        </p:nvSpPr>
        <p:spPr bwMode="auto">
          <a:xfrm>
            <a:off x="304800" y="4293096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u="sng" dirty="0" err="1" smtClean="0">
                <a:latin typeface="Times New Roman" pitchFamily="18" charset="0"/>
              </a:rPr>
              <a:t>Mỗi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</a:rPr>
              <a:t>lớp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</a:rPr>
              <a:t>: 20 x 16 = 320 (</a:t>
            </a:r>
            <a:r>
              <a:rPr lang="en-US" sz="2800" b="1" dirty="0" err="1" smtClean="0">
                <a:latin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</a:rPr>
              <a:t> 1cm</a:t>
            </a:r>
            <a:r>
              <a:rPr lang="en-US" sz="2800" b="1" baseline="30000" dirty="0" smtClean="0">
                <a:latin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</a:rPr>
              <a:t>).</a:t>
            </a:r>
          </a:p>
        </p:txBody>
      </p:sp>
      <p:grpSp>
        <p:nvGrpSpPr>
          <p:cNvPr id="79170" name="Group 3394"/>
          <p:cNvGrpSpPr>
            <a:grpSpLocks/>
          </p:cNvGrpSpPr>
          <p:nvPr/>
        </p:nvGrpSpPr>
        <p:grpSpPr bwMode="auto">
          <a:xfrm>
            <a:off x="7715250" y="3733800"/>
            <a:ext cx="1219200" cy="609600"/>
            <a:chOff x="4860" y="2352"/>
            <a:chExt cx="768" cy="384"/>
          </a:xfrm>
        </p:grpSpPr>
        <p:sp>
          <p:nvSpPr>
            <p:cNvPr id="79155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9156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 smtClean="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79157" name="Text Box 3381"/>
          <p:cNvSpPr txBox="1">
            <a:spLocks noChangeArrowheads="1"/>
          </p:cNvSpPr>
          <p:nvPr/>
        </p:nvSpPr>
        <p:spPr bwMode="auto">
          <a:xfrm>
            <a:off x="304800" y="4852988"/>
            <a:ext cx="891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u="sng" dirty="0" smtClean="0">
                <a:latin typeface="Times New Roman" pitchFamily="18" charset="0"/>
              </a:rPr>
              <a:t>10 </a:t>
            </a:r>
            <a:r>
              <a:rPr lang="en-US" sz="2800" b="1" u="sng" dirty="0" err="1" smtClean="0">
                <a:latin typeface="Times New Roman" pitchFamily="18" charset="0"/>
              </a:rPr>
              <a:t>lớp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</a:rPr>
              <a:t>: 320 x 10 = 3200 (</a:t>
            </a:r>
            <a:r>
              <a:rPr lang="en-US" sz="2800" b="1" dirty="0" err="1" smtClean="0">
                <a:latin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</a:rPr>
              <a:t> 1cm</a:t>
            </a:r>
            <a:r>
              <a:rPr lang="en-US" sz="2800" b="1" baseline="30000" dirty="0" smtClean="0">
                <a:latin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</a:rPr>
              <a:t>).</a:t>
            </a:r>
            <a:endParaRPr lang="en-US" sz="2800" b="1" baseline="30000" dirty="0" smtClean="0">
              <a:latin typeface="Times New Roman" pitchFamily="18" charset="0"/>
            </a:endParaRPr>
          </a:p>
        </p:txBody>
      </p:sp>
      <p:sp>
        <p:nvSpPr>
          <p:cNvPr id="79158" name="Text Box 3382"/>
          <p:cNvSpPr txBox="1">
            <a:spLocks noChangeArrowheads="1"/>
          </p:cNvSpPr>
          <p:nvPr/>
        </p:nvSpPr>
        <p:spPr bwMode="auto">
          <a:xfrm>
            <a:off x="228600" y="5430838"/>
            <a:ext cx="922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 smtClean="0">
                <a:latin typeface="Times New Roman" pitchFamily="18" charset="0"/>
              </a:rPr>
              <a:t>Vậy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tích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hộp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nhật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là</a:t>
            </a:r>
            <a:r>
              <a:rPr lang="en-US" sz="3200" b="1" dirty="0" smtClean="0">
                <a:latin typeface="Times New Roman" pitchFamily="18" charset="0"/>
              </a:rPr>
              <a:t> :</a:t>
            </a:r>
          </a:p>
        </p:txBody>
      </p:sp>
      <p:sp>
        <p:nvSpPr>
          <p:cNvPr id="79160" name="Text Box 3384"/>
          <p:cNvSpPr txBox="1">
            <a:spLocks noChangeArrowheads="1"/>
          </p:cNvSpPr>
          <p:nvPr/>
        </p:nvSpPr>
        <p:spPr bwMode="auto">
          <a:xfrm>
            <a:off x="304800" y="60198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smtClean="0">
                <a:latin typeface="Times New Roman" pitchFamily="18" charset="0"/>
              </a:rPr>
              <a:t>20</a:t>
            </a:r>
          </a:p>
        </p:txBody>
      </p:sp>
      <p:grpSp>
        <p:nvGrpSpPr>
          <p:cNvPr id="79167" name="Group 3391"/>
          <p:cNvGrpSpPr>
            <a:grpSpLocks/>
          </p:cNvGrpSpPr>
          <p:nvPr/>
        </p:nvGrpSpPr>
        <p:grpSpPr bwMode="auto">
          <a:xfrm>
            <a:off x="914400" y="6019800"/>
            <a:ext cx="1600200" cy="549275"/>
            <a:chOff x="576" y="3840"/>
            <a:chExt cx="1008" cy="346"/>
          </a:xfrm>
        </p:grpSpPr>
        <p:sp>
          <p:nvSpPr>
            <p:cNvPr id="79161" name="Text Box 3385"/>
            <p:cNvSpPr txBox="1">
              <a:spLocks noChangeArrowheads="1"/>
            </p:cNvSpPr>
            <p:nvPr/>
          </p:nvSpPr>
          <p:spPr bwMode="auto">
            <a:xfrm>
              <a:off x="576" y="3840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dirty="0" smtClean="0">
                  <a:latin typeface="Times New Roman" pitchFamily="18" charset="0"/>
                </a:rPr>
                <a:t> x</a:t>
              </a:r>
            </a:p>
          </p:txBody>
        </p:sp>
        <p:sp>
          <p:nvSpPr>
            <p:cNvPr id="79162" name="Text Box 3386"/>
            <p:cNvSpPr txBox="1">
              <a:spLocks noChangeArrowheads="1"/>
            </p:cNvSpPr>
            <p:nvPr/>
          </p:nvSpPr>
          <p:spPr bwMode="auto">
            <a:xfrm>
              <a:off x="1056" y="3859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16</a:t>
              </a:r>
            </a:p>
          </p:txBody>
        </p:sp>
      </p:grpSp>
      <p:grpSp>
        <p:nvGrpSpPr>
          <p:cNvPr id="79168" name="Group 3392"/>
          <p:cNvGrpSpPr>
            <a:grpSpLocks/>
          </p:cNvGrpSpPr>
          <p:nvPr/>
        </p:nvGrpSpPr>
        <p:grpSpPr bwMode="auto">
          <a:xfrm>
            <a:off x="2651125" y="6049963"/>
            <a:ext cx="1311275" cy="566737"/>
            <a:chOff x="1670" y="3859"/>
            <a:chExt cx="826" cy="357"/>
          </a:xfrm>
        </p:grpSpPr>
        <p:sp>
          <p:nvSpPr>
            <p:cNvPr id="79163" name="Text Box 3387"/>
            <p:cNvSpPr txBox="1">
              <a:spLocks noChangeArrowheads="1"/>
            </p:cNvSpPr>
            <p:nvPr/>
          </p:nvSpPr>
          <p:spPr bwMode="auto">
            <a:xfrm>
              <a:off x="1670" y="3889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79164" name="Text Box 3388"/>
            <p:cNvSpPr txBox="1">
              <a:spLocks noChangeArrowheads="1"/>
            </p:cNvSpPr>
            <p:nvPr/>
          </p:nvSpPr>
          <p:spPr bwMode="auto">
            <a:xfrm>
              <a:off x="2064" y="3859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10</a:t>
              </a:r>
            </a:p>
          </p:txBody>
        </p:sp>
      </p:grpSp>
      <p:grpSp>
        <p:nvGrpSpPr>
          <p:cNvPr id="79169" name="Group 3393"/>
          <p:cNvGrpSpPr>
            <a:grpSpLocks/>
          </p:cNvGrpSpPr>
          <p:nvPr/>
        </p:nvGrpSpPr>
        <p:grpSpPr bwMode="auto">
          <a:xfrm>
            <a:off x="3946525" y="6049963"/>
            <a:ext cx="3216275" cy="566737"/>
            <a:chOff x="2486" y="3859"/>
            <a:chExt cx="2026" cy="357"/>
          </a:xfrm>
        </p:grpSpPr>
        <p:sp>
          <p:nvSpPr>
            <p:cNvPr id="79165" name="Text Box 3389"/>
            <p:cNvSpPr txBox="1">
              <a:spLocks noChangeArrowheads="1"/>
            </p:cNvSpPr>
            <p:nvPr/>
          </p:nvSpPr>
          <p:spPr bwMode="auto">
            <a:xfrm>
              <a:off x="2688" y="3859"/>
              <a:ext cx="18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3200 (cm</a:t>
              </a:r>
              <a:r>
                <a:rPr lang="en-US" sz="2800" b="1" baseline="30000" smtClean="0">
                  <a:latin typeface="Times New Roman" pitchFamily="18" charset="0"/>
                </a:rPr>
                <a:t>3</a:t>
              </a:r>
              <a:r>
                <a:rPr lang="en-US" sz="2800" b="1" smtClean="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79166" name="Text Box 3390"/>
            <p:cNvSpPr txBox="1">
              <a:spLocks noChangeArrowheads="1"/>
            </p:cNvSpPr>
            <p:nvPr/>
          </p:nvSpPr>
          <p:spPr bwMode="auto">
            <a:xfrm>
              <a:off x="2486" y="3889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00301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0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75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75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7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7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75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75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75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75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75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75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75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75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5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75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7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5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75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75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6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76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76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6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76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76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7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76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76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7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76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76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8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7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7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9" dur="2000"/>
                                        <p:tgtEl>
                                          <p:spTgt spid="7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76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76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76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76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76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76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77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77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77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77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77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77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7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7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2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78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78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78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78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7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7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7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7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2" dur="500"/>
                                        <p:tgtEl>
                                          <p:spTgt spid="7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7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7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7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 animBg="1"/>
      <p:bldP spid="75785" grpId="0" animBg="1"/>
      <p:bldP spid="75786" grpId="0" animBg="1"/>
      <p:bldP spid="75787" grpId="0" animBg="1"/>
      <p:bldP spid="75788" grpId="0" animBg="1"/>
      <p:bldP spid="75789" grpId="0" animBg="1"/>
      <p:bldP spid="75790" grpId="0" animBg="1"/>
      <p:bldP spid="75791" grpId="0" animBg="1"/>
      <p:bldP spid="75792" grpId="0" animBg="1"/>
      <p:bldP spid="75793" grpId="0" animBg="1"/>
      <p:bldP spid="75794" grpId="0" animBg="1"/>
      <p:bldP spid="75795" grpId="0" animBg="1"/>
      <p:bldP spid="75796" grpId="0" animBg="1"/>
      <p:bldP spid="75797" grpId="0" animBg="1"/>
      <p:bldP spid="75798" grpId="0" animBg="1"/>
      <p:bldP spid="75799" grpId="0" animBg="1"/>
      <p:bldP spid="75800" grpId="0" animBg="1"/>
      <p:bldP spid="75801" grpId="0" animBg="1"/>
      <p:bldP spid="75802" grpId="0" animBg="1"/>
      <p:bldP spid="75803" grpId="0" animBg="1"/>
      <p:bldP spid="79153" grpId="0"/>
      <p:bldP spid="79157" grpId="0"/>
      <p:bldP spid="79158" grpId="0"/>
      <p:bldP spid="7916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img.loigiaihay.com/picture/2017/0209/cau-3-trang-121-toan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2696"/>
            <a:ext cx="8683250" cy="374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.loigiaihay.com/picture/2017/0119/hinh-bai-2-trang-121-sgk-toan-5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619" y="4404762"/>
            <a:ext cx="3960440" cy="244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72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6" name="Rectangle 152"/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6538" name="Group 154"/>
          <p:cNvGrpSpPr>
            <a:grpSpLocks noChangeAspect="1"/>
          </p:cNvGrpSpPr>
          <p:nvPr/>
        </p:nvGrpSpPr>
        <p:grpSpPr bwMode="auto">
          <a:xfrm>
            <a:off x="-1396206" y="1852612"/>
            <a:ext cx="7441405" cy="4167187"/>
            <a:chOff x="0" y="1167"/>
            <a:chExt cx="3450" cy="1986"/>
          </a:xfrm>
        </p:grpSpPr>
        <p:sp>
          <p:nvSpPr>
            <p:cNvPr id="16537" name="AutoShape 153"/>
            <p:cNvSpPr>
              <a:spLocks noChangeAspect="1" noChangeArrowheads="1" noTextEdit="1"/>
            </p:cNvSpPr>
            <p:nvPr/>
          </p:nvSpPr>
          <p:spPr bwMode="auto">
            <a:xfrm>
              <a:off x="0" y="1167"/>
              <a:ext cx="3450" cy="1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39" name="Rectangle 155"/>
            <p:cNvSpPr>
              <a:spLocks noChangeArrowheads="1"/>
            </p:cNvSpPr>
            <p:nvPr/>
          </p:nvSpPr>
          <p:spPr bwMode="auto">
            <a:xfrm>
              <a:off x="2658" y="2415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40" name="Rectangle 156"/>
            <p:cNvSpPr>
              <a:spLocks noChangeArrowheads="1"/>
            </p:cNvSpPr>
            <p:nvPr/>
          </p:nvSpPr>
          <p:spPr bwMode="auto">
            <a:xfrm>
              <a:off x="536" y="2266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41" name="Rectangle 157"/>
            <p:cNvSpPr>
              <a:spLocks noChangeArrowheads="1"/>
            </p:cNvSpPr>
            <p:nvPr/>
          </p:nvSpPr>
          <p:spPr bwMode="auto">
            <a:xfrm>
              <a:off x="1103" y="1767"/>
              <a:ext cx="899" cy="9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2" name="Freeform 158"/>
            <p:cNvSpPr>
              <a:spLocks/>
            </p:cNvSpPr>
            <p:nvPr/>
          </p:nvSpPr>
          <p:spPr bwMode="auto">
            <a:xfrm>
              <a:off x="1103" y="1466"/>
              <a:ext cx="1233" cy="1201"/>
            </a:xfrm>
            <a:custGeom>
              <a:avLst/>
              <a:gdLst>
                <a:gd name="T0" fmla="*/ 0 w 12329"/>
                <a:gd name="T1" fmla="*/ 3005 h 12003"/>
                <a:gd name="T2" fmla="*/ 3345 w 12329"/>
                <a:gd name="T3" fmla="*/ 0 h 12003"/>
                <a:gd name="T4" fmla="*/ 12329 w 12329"/>
                <a:gd name="T5" fmla="*/ 0 h 12003"/>
                <a:gd name="T6" fmla="*/ 12329 w 12329"/>
                <a:gd name="T7" fmla="*/ 9000 h 12003"/>
                <a:gd name="T8" fmla="*/ 8985 w 12329"/>
                <a:gd name="T9" fmla="*/ 12003 h 12003"/>
                <a:gd name="T10" fmla="*/ 8985 w 12329"/>
                <a:gd name="T11" fmla="*/ 3005 h 12003"/>
                <a:gd name="T12" fmla="*/ 0 w 12329"/>
                <a:gd name="T13" fmla="*/ 3005 h 12003"/>
                <a:gd name="T14" fmla="*/ 8985 w 12329"/>
                <a:gd name="T15" fmla="*/ 3005 h 12003"/>
                <a:gd name="T16" fmla="*/ 12329 w 12329"/>
                <a:gd name="T17" fmla="*/ 0 h 12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29" h="12003">
                  <a:moveTo>
                    <a:pt x="0" y="3005"/>
                  </a:moveTo>
                  <a:lnTo>
                    <a:pt x="3345" y="0"/>
                  </a:lnTo>
                  <a:lnTo>
                    <a:pt x="12329" y="0"/>
                  </a:lnTo>
                  <a:lnTo>
                    <a:pt x="12329" y="9000"/>
                  </a:lnTo>
                  <a:lnTo>
                    <a:pt x="8985" y="12003"/>
                  </a:lnTo>
                  <a:lnTo>
                    <a:pt x="8985" y="3005"/>
                  </a:lnTo>
                  <a:lnTo>
                    <a:pt x="0" y="3005"/>
                  </a:lnTo>
                  <a:lnTo>
                    <a:pt x="8985" y="3005"/>
                  </a:lnTo>
                  <a:lnTo>
                    <a:pt x="123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3" name="Line 159"/>
            <p:cNvSpPr>
              <a:spLocks noChangeShapeType="1"/>
            </p:cNvSpPr>
            <p:nvPr/>
          </p:nvSpPr>
          <p:spPr bwMode="auto">
            <a:xfrm>
              <a:off x="1438" y="1466"/>
              <a:ext cx="1" cy="9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4" name="Line 160"/>
            <p:cNvSpPr>
              <a:spLocks noChangeShapeType="1"/>
            </p:cNvSpPr>
            <p:nvPr/>
          </p:nvSpPr>
          <p:spPr bwMode="auto">
            <a:xfrm flipH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5" name="Line 161"/>
            <p:cNvSpPr>
              <a:spLocks noChangeShapeType="1"/>
            </p:cNvSpPr>
            <p:nvPr/>
          </p:nvSpPr>
          <p:spPr bwMode="auto">
            <a:xfrm flipV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6" name="Line 162"/>
            <p:cNvSpPr>
              <a:spLocks noChangeShapeType="1"/>
            </p:cNvSpPr>
            <p:nvPr/>
          </p:nvSpPr>
          <p:spPr bwMode="auto">
            <a:xfrm>
              <a:off x="1438" y="2366"/>
              <a:ext cx="89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7" name="Freeform 163"/>
            <p:cNvSpPr>
              <a:spLocks/>
            </p:cNvSpPr>
            <p:nvPr/>
          </p:nvSpPr>
          <p:spPr bwMode="auto">
            <a:xfrm>
              <a:off x="1103" y="1916"/>
              <a:ext cx="1233" cy="751"/>
            </a:xfrm>
            <a:custGeom>
              <a:avLst/>
              <a:gdLst>
                <a:gd name="T0" fmla="*/ 0 w 12329"/>
                <a:gd name="T1" fmla="*/ 7503 h 7503"/>
                <a:gd name="T2" fmla="*/ 0 w 12329"/>
                <a:gd name="T3" fmla="*/ 3003 h 7503"/>
                <a:gd name="T4" fmla="*/ 8985 w 12329"/>
                <a:gd name="T5" fmla="*/ 3003 h 7503"/>
                <a:gd name="T6" fmla="*/ 12329 w 12329"/>
                <a:gd name="T7" fmla="*/ 0 h 7503"/>
                <a:gd name="T8" fmla="*/ 12329 w 12329"/>
                <a:gd name="T9" fmla="*/ 4500 h 7503"/>
                <a:gd name="T10" fmla="*/ 8985 w 12329"/>
                <a:gd name="T11" fmla="*/ 7503 h 7503"/>
                <a:gd name="T12" fmla="*/ 8985 w 12329"/>
                <a:gd name="T13" fmla="*/ 3003 h 7503"/>
                <a:gd name="T14" fmla="*/ 8985 w 12329"/>
                <a:gd name="T15" fmla="*/ 7503 h 7503"/>
                <a:gd name="T16" fmla="*/ 0 w 12329"/>
                <a:gd name="T17" fmla="*/ 7503 h 7503"/>
                <a:gd name="T18" fmla="*/ 0 w 12329"/>
                <a:gd name="T19" fmla="*/ 3003 h 7503"/>
                <a:gd name="T20" fmla="*/ 3345 w 12329"/>
                <a:gd name="T21" fmla="*/ 0 h 7503"/>
                <a:gd name="T22" fmla="*/ 12329 w 12329"/>
                <a:gd name="T23" fmla="*/ 0 h 7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329" h="7503">
                  <a:moveTo>
                    <a:pt x="0" y="7503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12329" y="0"/>
                  </a:lnTo>
                  <a:lnTo>
                    <a:pt x="12329" y="4500"/>
                  </a:lnTo>
                  <a:lnTo>
                    <a:pt x="8985" y="7503"/>
                  </a:lnTo>
                  <a:lnTo>
                    <a:pt x="8985" y="3003"/>
                  </a:lnTo>
                  <a:lnTo>
                    <a:pt x="8985" y="7503"/>
                  </a:lnTo>
                  <a:lnTo>
                    <a:pt x="0" y="7503"/>
                  </a:lnTo>
                  <a:lnTo>
                    <a:pt x="0" y="3003"/>
                  </a:lnTo>
                  <a:lnTo>
                    <a:pt x="3345" y="0"/>
                  </a:lnTo>
                  <a:lnTo>
                    <a:pt x="123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8" name="Rectangle 164"/>
            <p:cNvSpPr>
              <a:spLocks noChangeArrowheads="1"/>
            </p:cNvSpPr>
            <p:nvPr/>
          </p:nvSpPr>
          <p:spPr bwMode="auto">
            <a:xfrm>
              <a:off x="1438" y="1916"/>
              <a:ext cx="898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9" name="Rectangle 165"/>
            <p:cNvSpPr>
              <a:spLocks noChangeArrowheads="1"/>
            </p:cNvSpPr>
            <p:nvPr/>
          </p:nvSpPr>
          <p:spPr bwMode="auto">
            <a:xfrm>
              <a:off x="1438" y="1916"/>
              <a:ext cx="898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0" name="Freeform 166"/>
            <p:cNvSpPr>
              <a:spLocks/>
            </p:cNvSpPr>
            <p:nvPr/>
          </p:nvSpPr>
          <p:spPr bwMode="auto">
            <a:xfrm>
              <a:off x="1103" y="1916"/>
              <a:ext cx="1233" cy="301"/>
            </a:xfrm>
            <a:custGeom>
              <a:avLst/>
              <a:gdLst>
                <a:gd name="T0" fmla="*/ 3345 w 12329"/>
                <a:gd name="T1" fmla="*/ 0 h 3003"/>
                <a:gd name="T2" fmla="*/ 0 w 12329"/>
                <a:gd name="T3" fmla="*/ 3003 h 3003"/>
                <a:gd name="T4" fmla="*/ 12329 w 12329"/>
                <a:gd name="T5" fmla="*/ 3003 h 3003"/>
                <a:gd name="T6" fmla="*/ 3345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1" name="Freeform 167"/>
            <p:cNvSpPr>
              <a:spLocks/>
            </p:cNvSpPr>
            <p:nvPr/>
          </p:nvSpPr>
          <p:spPr bwMode="auto">
            <a:xfrm>
              <a:off x="1103" y="1916"/>
              <a:ext cx="1233" cy="301"/>
            </a:xfrm>
            <a:custGeom>
              <a:avLst/>
              <a:gdLst>
                <a:gd name="T0" fmla="*/ 3345 w 12329"/>
                <a:gd name="T1" fmla="*/ 0 h 3003"/>
                <a:gd name="T2" fmla="*/ 0 w 12329"/>
                <a:gd name="T3" fmla="*/ 3003 h 3003"/>
                <a:gd name="T4" fmla="*/ 12329 w 12329"/>
                <a:gd name="T5" fmla="*/ 3003 h 3003"/>
                <a:gd name="T6" fmla="*/ 3345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3345" y="0"/>
                  </a:moveTo>
                  <a:lnTo>
                    <a:pt x="0" y="3003"/>
                  </a:lnTo>
                  <a:lnTo>
                    <a:pt x="12329" y="3003"/>
                  </a:lnTo>
                  <a:lnTo>
                    <a:pt x="3345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2" name="Freeform 168"/>
            <p:cNvSpPr>
              <a:spLocks/>
            </p:cNvSpPr>
            <p:nvPr/>
          </p:nvSpPr>
          <p:spPr bwMode="auto">
            <a:xfrm>
              <a:off x="1438" y="1916"/>
              <a:ext cx="898" cy="301"/>
            </a:xfrm>
            <a:custGeom>
              <a:avLst/>
              <a:gdLst>
                <a:gd name="T0" fmla="*/ 0 w 8984"/>
                <a:gd name="T1" fmla="*/ 0 h 3003"/>
                <a:gd name="T2" fmla="*/ 8984 w 8984"/>
                <a:gd name="T3" fmla="*/ 0 h 3003"/>
                <a:gd name="T4" fmla="*/ 8984 w 8984"/>
                <a:gd name="T5" fmla="*/ 3003 h 3003"/>
                <a:gd name="T6" fmla="*/ 0 w 8984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3" name="Freeform 169"/>
            <p:cNvSpPr>
              <a:spLocks/>
            </p:cNvSpPr>
            <p:nvPr/>
          </p:nvSpPr>
          <p:spPr bwMode="auto">
            <a:xfrm>
              <a:off x="1438" y="1916"/>
              <a:ext cx="898" cy="301"/>
            </a:xfrm>
            <a:custGeom>
              <a:avLst/>
              <a:gdLst>
                <a:gd name="T0" fmla="*/ 0 w 8984"/>
                <a:gd name="T1" fmla="*/ 0 h 3003"/>
                <a:gd name="T2" fmla="*/ 8984 w 8984"/>
                <a:gd name="T3" fmla="*/ 0 h 3003"/>
                <a:gd name="T4" fmla="*/ 8984 w 8984"/>
                <a:gd name="T5" fmla="*/ 3003 h 3003"/>
                <a:gd name="T6" fmla="*/ 0 w 8984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4" h="3003">
                  <a:moveTo>
                    <a:pt x="0" y="0"/>
                  </a:moveTo>
                  <a:lnTo>
                    <a:pt x="8984" y="0"/>
                  </a:lnTo>
                  <a:lnTo>
                    <a:pt x="8984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4" name="Freeform 170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0 w 12329"/>
                <a:gd name="T3" fmla="*/ 1497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5" name="Freeform 171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0 w 12329"/>
                <a:gd name="T3" fmla="*/ 1497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0" y="1497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6" name="Freeform 172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12329 w 12329"/>
                <a:gd name="T3" fmla="*/ 0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7" name="Freeform 173"/>
            <p:cNvSpPr>
              <a:spLocks/>
            </p:cNvSpPr>
            <p:nvPr/>
          </p:nvSpPr>
          <p:spPr bwMode="auto">
            <a:xfrm>
              <a:off x="1103" y="2217"/>
              <a:ext cx="1233" cy="149"/>
            </a:xfrm>
            <a:custGeom>
              <a:avLst/>
              <a:gdLst>
                <a:gd name="T0" fmla="*/ 0 w 12329"/>
                <a:gd name="T1" fmla="*/ 0 h 1497"/>
                <a:gd name="T2" fmla="*/ 12329 w 12329"/>
                <a:gd name="T3" fmla="*/ 0 h 1497"/>
                <a:gd name="T4" fmla="*/ 12329 w 12329"/>
                <a:gd name="T5" fmla="*/ 1497 h 1497"/>
                <a:gd name="T6" fmla="*/ 0 w 12329"/>
                <a:gd name="T7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1497">
                  <a:moveTo>
                    <a:pt x="0" y="0"/>
                  </a:moveTo>
                  <a:lnTo>
                    <a:pt x="12329" y="0"/>
                  </a:lnTo>
                  <a:lnTo>
                    <a:pt x="12329" y="14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8" name="Freeform 174"/>
            <p:cNvSpPr>
              <a:spLocks/>
            </p:cNvSpPr>
            <p:nvPr/>
          </p:nvSpPr>
          <p:spPr bwMode="auto">
            <a:xfrm>
              <a:off x="1103" y="2366"/>
              <a:ext cx="899" cy="301"/>
            </a:xfrm>
            <a:custGeom>
              <a:avLst/>
              <a:gdLst>
                <a:gd name="T0" fmla="*/ 0 w 8985"/>
                <a:gd name="T1" fmla="*/ 0 h 3003"/>
                <a:gd name="T2" fmla="*/ 0 w 8985"/>
                <a:gd name="T3" fmla="*/ 3003 h 3003"/>
                <a:gd name="T4" fmla="*/ 8985 w 8985"/>
                <a:gd name="T5" fmla="*/ 3003 h 3003"/>
                <a:gd name="T6" fmla="*/ 0 w 8985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9" name="Freeform 175"/>
            <p:cNvSpPr>
              <a:spLocks/>
            </p:cNvSpPr>
            <p:nvPr/>
          </p:nvSpPr>
          <p:spPr bwMode="auto">
            <a:xfrm>
              <a:off x="1103" y="2366"/>
              <a:ext cx="899" cy="301"/>
            </a:xfrm>
            <a:custGeom>
              <a:avLst/>
              <a:gdLst>
                <a:gd name="T0" fmla="*/ 0 w 8985"/>
                <a:gd name="T1" fmla="*/ 0 h 3003"/>
                <a:gd name="T2" fmla="*/ 0 w 8985"/>
                <a:gd name="T3" fmla="*/ 3003 h 3003"/>
                <a:gd name="T4" fmla="*/ 8985 w 8985"/>
                <a:gd name="T5" fmla="*/ 3003 h 3003"/>
                <a:gd name="T6" fmla="*/ 0 w 8985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85" h="3003">
                  <a:moveTo>
                    <a:pt x="0" y="0"/>
                  </a:moveTo>
                  <a:lnTo>
                    <a:pt x="0" y="3003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0" name="Freeform 176"/>
            <p:cNvSpPr>
              <a:spLocks/>
            </p:cNvSpPr>
            <p:nvPr/>
          </p:nvSpPr>
          <p:spPr bwMode="auto">
            <a:xfrm>
              <a:off x="1103" y="2366"/>
              <a:ext cx="1233" cy="301"/>
            </a:xfrm>
            <a:custGeom>
              <a:avLst/>
              <a:gdLst>
                <a:gd name="T0" fmla="*/ 0 w 12329"/>
                <a:gd name="T1" fmla="*/ 0 h 3003"/>
                <a:gd name="T2" fmla="*/ 12329 w 12329"/>
                <a:gd name="T3" fmla="*/ 0 h 3003"/>
                <a:gd name="T4" fmla="*/ 8985 w 12329"/>
                <a:gd name="T5" fmla="*/ 3003 h 3003"/>
                <a:gd name="T6" fmla="*/ 0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1" name="Freeform 177"/>
            <p:cNvSpPr>
              <a:spLocks/>
            </p:cNvSpPr>
            <p:nvPr/>
          </p:nvSpPr>
          <p:spPr bwMode="auto">
            <a:xfrm>
              <a:off x="1103" y="2366"/>
              <a:ext cx="1233" cy="301"/>
            </a:xfrm>
            <a:custGeom>
              <a:avLst/>
              <a:gdLst>
                <a:gd name="T0" fmla="*/ 0 w 12329"/>
                <a:gd name="T1" fmla="*/ 0 h 3003"/>
                <a:gd name="T2" fmla="*/ 12329 w 12329"/>
                <a:gd name="T3" fmla="*/ 0 h 3003"/>
                <a:gd name="T4" fmla="*/ 8985 w 12329"/>
                <a:gd name="T5" fmla="*/ 3003 h 3003"/>
                <a:gd name="T6" fmla="*/ 0 w 12329"/>
                <a:gd name="T7" fmla="*/ 0 h 3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9" h="3003">
                  <a:moveTo>
                    <a:pt x="0" y="0"/>
                  </a:moveTo>
                  <a:lnTo>
                    <a:pt x="12329" y="0"/>
                  </a:lnTo>
                  <a:lnTo>
                    <a:pt x="8985" y="30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2" name="Rectangle 178"/>
            <p:cNvSpPr>
              <a:spLocks noChangeArrowheads="1"/>
            </p:cNvSpPr>
            <p:nvPr/>
          </p:nvSpPr>
          <p:spPr bwMode="auto">
            <a:xfrm>
              <a:off x="1103" y="2667"/>
              <a:ext cx="899" cy="1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3" name="Rectangle 179"/>
            <p:cNvSpPr>
              <a:spLocks noChangeArrowheads="1"/>
            </p:cNvSpPr>
            <p:nvPr/>
          </p:nvSpPr>
          <p:spPr bwMode="auto">
            <a:xfrm>
              <a:off x="1103" y="2667"/>
              <a:ext cx="899" cy="1"/>
            </a:xfrm>
            <a:prstGeom prst="rect">
              <a:avLst/>
            </a:prstGeom>
            <a:noFill/>
            <a:ln w="0">
              <a:solidFill>
                <a:srgbClr val="00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4" name="Rectangle 180"/>
            <p:cNvSpPr>
              <a:spLocks noChangeArrowheads="1"/>
            </p:cNvSpPr>
            <p:nvPr/>
          </p:nvSpPr>
          <p:spPr bwMode="auto">
            <a:xfrm>
              <a:off x="1712" y="2733"/>
              <a:ext cx="1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sz="2400"/>
            </a:p>
          </p:txBody>
        </p:sp>
        <p:sp>
          <p:nvSpPr>
            <p:cNvPr id="16565" name="Line 181"/>
            <p:cNvSpPr>
              <a:spLocks noChangeShapeType="1"/>
            </p:cNvSpPr>
            <p:nvPr/>
          </p:nvSpPr>
          <p:spPr bwMode="auto">
            <a:xfrm>
              <a:off x="1103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6" name="Line 182"/>
            <p:cNvSpPr>
              <a:spLocks noChangeShapeType="1"/>
            </p:cNvSpPr>
            <p:nvPr/>
          </p:nvSpPr>
          <p:spPr bwMode="auto">
            <a:xfrm>
              <a:off x="1103" y="26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7" name="Line 183"/>
            <p:cNvSpPr>
              <a:spLocks noChangeShapeType="1"/>
            </p:cNvSpPr>
            <p:nvPr/>
          </p:nvSpPr>
          <p:spPr bwMode="auto">
            <a:xfrm flipV="1">
              <a:off x="2002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8" name="Line 184"/>
            <p:cNvSpPr>
              <a:spLocks noChangeShapeType="1"/>
            </p:cNvSpPr>
            <p:nvPr/>
          </p:nvSpPr>
          <p:spPr bwMode="auto">
            <a:xfrm flipV="1">
              <a:off x="2002" y="14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9" name="Line 185"/>
            <p:cNvSpPr>
              <a:spLocks noChangeShapeType="1"/>
            </p:cNvSpPr>
            <p:nvPr/>
          </p:nvSpPr>
          <p:spPr bwMode="auto">
            <a:xfrm>
              <a:off x="2336" y="1466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0" name="Line 186"/>
            <p:cNvSpPr>
              <a:spLocks noChangeShapeType="1"/>
            </p:cNvSpPr>
            <p:nvPr/>
          </p:nvSpPr>
          <p:spPr bwMode="auto">
            <a:xfrm flipH="1">
              <a:off x="2002" y="23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1" name="Line 187"/>
            <p:cNvSpPr>
              <a:spLocks noChangeShapeType="1"/>
            </p:cNvSpPr>
            <p:nvPr/>
          </p:nvSpPr>
          <p:spPr bwMode="auto">
            <a:xfrm flipH="1">
              <a:off x="1103" y="26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2" name="Line 188"/>
            <p:cNvSpPr>
              <a:spLocks noChangeShapeType="1"/>
            </p:cNvSpPr>
            <p:nvPr/>
          </p:nvSpPr>
          <p:spPr bwMode="auto">
            <a:xfrm flipV="1">
              <a:off x="1103" y="1767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3" name="Line 189"/>
            <p:cNvSpPr>
              <a:spLocks noChangeShapeType="1"/>
            </p:cNvSpPr>
            <p:nvPr/>
          </p:nvSpPr>
          <p:spPr bwMode="auto">
            <a:xfrm flipV="1">
              <a:off x="1103" y="14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4" name="Line 190"/>
            <p:cNvSpPr>
              <a:spLocks noChangeShapeType="1"/>
            </p:cNvSpPr>
            <p:nvPr/>
          </p:nvSpPr>
          <p:spPr bwMode="auto">
            <a:xfrm>
              <a:off x="1438" y="1466"/>
              <a:ext cx="1" cy="900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5" name="Line 191"/>
            <p:cNvSpPr>
              <a:spLocks noChangeShapeType="1"/>
            </p:cNvSpPr>
            <p:nvPr/>
          </p:nvSpPr>
          <p:spPr bwMode="auto">
            <a:xfrm flipH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6" name="Line 192"/>
            <p:cNvSpPr>
              <a:spLocks noChangeShapeType="1"/>
            </p:cNvSpPr>
            <p:nvPr/>
          </p:nvSpPr>
          <p:spPr bwMode="auto">
            <a:xfrm flipV="1">
              <a:off x="1103" y="236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7" name="Line 193"/>
            <p:cNvSpPr>
              <a:spLocks noChangeShapeType="1"/>
            </p:cNvSpPr>
            <p:nvPr/>
          </p:nvSpPr>
          <p:spPr bwMode="auto">
            <a:xfrm>
              <a:off x="1438" y="236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8" name="Line 194"/>
            <p:cNvSpPr>
              <a:spLocks noChangeShapeType="1"/>
            </p:cNvSpPr>
            <p:nvPr/>
          </p:nvSpPr>
          <p:spPr bwMode="auto">
            <a:xfrm flipH="1">
              <a:off x="2002" y="236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9" name="Line 195"/>
            <p:cNvSpPr>
              <a:spLocks noChangeShapeType="1"/>
            </p:cNvSpPr>
            <p:nvPr/>
          </p:nvSpPr>
          <p:spPr bwMode="auto">
            <a:xfrm flipH="1">
              <a:off x="1103" y="1916"/>
              <a:ext cx="335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0" name="Line 196"/>
            <p:cNvSpPr>
              <a:spLocks noChangeShapeType="1"/>
            </p:cNvSpPr>
            <p:nvPr/>
          </p:nvSpPr>
          <p:spPr bwMode="auto">
            <a:xfrm>
              <a:off x="1103" y="221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1" name="Line 197"/>
            <p:cNvSpPr>
              <a:spLocks noChangeShapeType="1"/>
            </p:cNvSpPr>
            <p:nvPr/>
          </p:nvSpPr>
          <p:spPr bwMode="auto">
            <a:xfrm flipV="1">
              <a:off x="2002" y="1916"/>
              <a:ext cx="334" cy="30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2" name="Line 198"/>
            <p:cNvSpPr>
              <a:spLocks noChangeShapeType="1"/>
            </p:cNvSpPr>
            <p:nvPr/>
          </p:nvSpPr>
          <p:spPr bwMode="auto">
            <a:xfrm flipH="1">
              <a:off x="1438" y="191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3" name="Line 199"/>
            <p:cNvSpPr>
              <a:spLocks noChangeShapeType="1"/>
            </p:cNvSpPr>
            <p:nvPr/>
          </p:nvSpPr>
          <p:spPr bwMode="auto">
            <a:xfrm>
              <a:off x="1103" y="1767"/>
              <a:ext cx="899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4" name="Line 200"/>
            <p:cNvSpPr>
              <a:spLocks noChangeShapeType="1"/>
            </p:cNvSpPr>
            <p:nvPr/>
          </p:nvSpPr>
          <p:spPr bwMode="auto">
            <a:xfrm>
              <a:off x="1438" y="1466"/>
              <a:ext cx="898" cy="1"/>
            </a:xfrm>
            <a:prstGeom prst="line">
              <a:avLst/>
            </a:prstGeom>
            <a:noFill/>
            <a:ln w="0">
              <a:solidFill>
                <a:srgbClr val="4C26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5" name="Freeform 201"/>
            <p:cNvSpPr>
              <a:spLocks/>
            </p:cNvSpPr>
            <p:nvPr/>
          </p:nvSpPr>
          <p:spPr bwMode="auto">
            <a:xfrm>
              <a:off x="1037" y="2217"/>
              <a:ext cx="66" cy="87"/>
            </a:xfrm>
            <a:custGeom>
              <a:avLst/>
              <a:gdLst>
                <a:gd name="T0" fmla="*/ 668 w 668"/>
                <a:gd name="T1" fmla="*/ 0 h 875"/>
                <a:gd name="T2" fmla="*/ 523 w 668"/>
                <a:gd name="T3" fmla="*/ 141 h 875"/>
                <a:gd name="T4" fmla="*/ 386 w 668"/>
                <a:gd name="T5" fmla="*/ 292 h 875"/>
                <a:gd name="T6" fmla="*/ 261 w 668"/>
                <a:gd name="T7" fmla="*/ 451 h 875"/>
                <a:gd name="T8" fmla="*/ 146 w 668"/>
                <a:gd name="T9" fmla="*/ 618 h 875"/>
                <a:gd name="T10" fmla="*/ 42 w 668"/>
                <a:gd name="T11" fmla="*/ 792 h 875"/>
                <a:gd name="T12" fmla="*/ 0 w 668"/>
                <a:gd name="T13" fmla="*/ 875 h 8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8" h="875">
                  <a:moveTo>
                    <a:pt x="668" y="0"/>
                  </a:moveTo>
                  <a:lnTo>
                    <a:pt x="523" y="141"/>
                  </a:lnTo>
                  <a:lnTo>
                    <a:pt x="386" y="292"/>
                  </a:lnTo>
                  <a:lnTo>
                    <a:pt x="261" y="451"/>
                  </a:lnTo>
                  <a:lnTo>
                    <a:pt x="146" y="618"/>
                  </a:lnTo>
                  <a:lnTo>
                    <a:pt x="42" y="792"/>
                  </a:lnTo>
                  <a:lnTo>
                    <a:pt x="0" y="875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6" name="Freeform 202"/>
            <p:cNvSpPr>
              <a:spLocks/>
            </p:cNvSpPr>
            <p:nvPr/>
          </p:nvSpPr>
          <p:spPr bwMode="auto">
            <a:xfrm>
              <a:off x="1004" y="2371"/>
              <a:ext cx="8" cy="142"/>
            </a:xfrm>
            <a:custGeom>
              <a:avLst/>
              <a:gdLst>
                <a:gd name="T0" fmla="*/ 82 w 82"/>
                <a:gd name="T1" fmla="*/ 0 h 1415"/>
                <a:gd name="T2" fmla="*/ 81 w 82"/>
                <a:gd name="T3" fmla="*/ 4 h 1415"/>
                <a:gd name="T4" fmla="*/ 41 w 82"/>
                <a:gd name="T5" fmla="*/ 202 h 1415"/>
                <a:gd name="T6" fmla="*/ 14 w 82"/>
                <a:gd name="T7" fmla="*/ 404 h 1415"/>
                <a:gd name="T8" fmla="*/ 0 w 82"/>
                <a:gd name="T9" fmla="*/ 607 h 1415"/>
                <a:gd name="T10" fmla="*/ 0 w 82"/>
                <a:gd name="T11" fmla="*/ 809 h 1415"/>
                <a:gd name="T12" fmla="*/ 14 w 82"/>
                <a:gd name="T13" fmla="*/ 1012 h 1415"/>
                <a:gd name="T14" fmla="*/ 41 w 82"/>
                <a:gd name="T15" fmla="*/ 1212 h 1415"/>
                <a:gd name="T16" fmla="*/ 81 w 82"/>
                <a:gd name="T17" fmla="*/ 1412 h 1415"/>
                <a:gd name="T18" fmla="*/ 82 w 82"/>
                <a:gd name="T19" fmla="*/ 1415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1415">
                  <a:moveTo>
                    <a:pt x="82" y="0"/>
                  </a:moveTo>
                  <a:lnTo>
                    <a:pt x="81" y="4"/>
                  </a:lnTo>
                  <a:lnTo>
                    <a:pt x="41" y="202"/>
                  </a:lnTo>
                  <a:lnTo>
                    <a:pt x="14" y="404"/>
                  </a:lnTo>
                  <a:lnTo>
                    <a:pt x="0" y="607"/>
                  </a:lnTo>
                  <a:lnTo>
                    <a:pt x="0" y="809"/>
                  </a:lnTo>
                  <a:lnTo>
                    <a:pt x="14" y="1012"/>
                  </a:lnTo>
                  <a:lnTo>
                    <a:pt x="41" y="1212"/>
                  </a:lnTo>
                  <a:lnTo>
                    <a:pt x="81" y="1412"/>
                  </a:lnTo>
                  <a:lnTo>
                    <a:pt x="82" y="1415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7" name="Freeform 203"/>
            <p:cNvSpPr>
              <a:spLocks/>
            </p:cNvSpPr>
            <p:nvPr/>
          </p:nvSpPr>
          <p:spPr bwMode="auto">
            <a:xfrm>
              <a:off x="1037" y="2579"/>
              <a:ext cx="66" cy="88"/>
            </a:xfrm>
            <a:custGeom>
              <a:avLst/>
              <a:gdLst>
                <a:gd name="T0" fmla="*/ 0 w 668"/>
                <a:gd name="T1" fmla="*/ 0 h 873"/>
                <a:gd name="T2" fmla="*/ 42 w 668"/>
                <a:gd name="T3" fmla="*/ 82 h 873"/>
                <a:gd name="T4" fmla="*/ 146 w 668"/>
                <a:gd name="T5" fmla="*/ 257 h 873"/>
                <a:gd name="T6" fmla="*/ 261 w 668"/>
                <a:gd name="T7" fmla="*/ 424 h 873"/>
                <a:gd name="T8" fmla="*/ 386 w 668"/>
                <a:gd name="T9" fmla="*/ 583 h 873"/>
                <a:gd name="T10" fmla="*/ 523 w 668"/>
                <a:gd name="T11" fmla="*/ 733 h 873"/>
                <a:gd name="T12" fmla="*/ 668 w 668"/>
                <a:gd name="T13" fmla="*/ 873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8" h="873">
                  <a:moveTo>
                    <a:pt x="0" y="0"/>
                  </a:moveTo>
                  <a:lnTo>
                    <a:pt x="42" y="82"/>
                  </a:lnTo>
                  <a:lnTo>
                    <a:pt x="146" y="257"/>
                  </a:lnTo>
                  <a:lnTo>
                    <a:pt x="261" y="424"/>
                  </a:lnTo>
                  <a:lnTo>
                    <a:pt x="386" y="583"/>
                  </a:lnTo>
                  <a:lnTo>
                    <a:pt x="523" y="733"/>
                  </a:lnTo>
                  <a:lnTo>
                    <a:pt x="668" y="873"/>
                  </a:lnTo>
                </a:path>
              </a:pathLst>
            </a:custGeom>
            <a:noFill/>
            <a:ln w="0">
              <a:solidFill>
                <a:srgbClr val="4C262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593" name="Group 209"/>
          <p:cNvGrpSpPr>
            <a:grpSpLocks/>
          </p:cNvGrpSpPr>
          <p:nvPr/>
        </p:nvGrpSpPr>
        <p:grpSpPr bwMode="auto">
          <a:xfrm>
            <a:off x="-63500" y="2209800"/>
            <a:ext cx="4313238" cy="3235325"/>
            <a:chOff x="88" y="1562"/>
            <a:chExt cx="2717" cy="2038"/>
          </a:xfrm>
        </p:grpSpPr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518" y="1562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588" name="Text Box 204"/>
            <p:cNvSpPr txBox="1">
              <a:spLocks noChangeArrowheads="1"/>
            </p:cNvSpPr>
            <p:nvPr/>
          </p:nvSpPr>
          <p:spPr bwMode="auto">
            <a:xfrm>
              <a:off x="997" y="3312"/>
              <a:ext cx="6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10cm</a:t>
              </a:r>
            </a:p>
          </p:txBody>
        </p:sp>
        <p:sp>
          <p:nvSpPr>
            <p:cNvPr id="16589" name="Text Box 205"/>
            <p:cNvSpPr txBox="1">
              <a:spLocks noChangeArrowheads="1"/>
            </p:cNvSpPr>
            <p:nvPr/>
          </p:nvSpPr>
          <p:spPr bwMode="auto">
            <a:xfrm>
              <a:off x="2197" y="2976"/>
              <a:ext cx="6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10cm</a:t>
              </a:r>
            </a:p>
          </p:txBody>
        </p:sp>
        <p:sp>
          <p:nvSpPr>
            <p:cNvPr id="16590" name="Text Box 206"/>
            <p:cNvSpPr txBox="1">
              <a:spLocks noChangeArrowheads="1"/>
            </p:cNvSpPr>
            <p:nvPr/>
          </p:nvSpPr>
          <p:spPr bwMode="auto">
            <a:xfrm>
              <a:off x="88" y="2786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5cm</a:t>
              </a:r>
            </a:p>
          </p:txBody>
        </p:sp>
      </p:grpSp>
      <p:sp>
        <p:nvSpPr>
          <p:cNvPr id="16592" name="Rectangle 208"/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97" name="Line 1013"/>
          <p:cNvSpPr>
            <a:spLocks noChangeShapeType="1"/>
          </p:cNvSpPr>
          <p:nvPr/>
        </p:nvSpPr>
        <p:spPr bwMode="auto">
          <a:xfrm flipV="1">
            <a:off x="5368925" y="3963988"/>
            <a:ext cx="1588" cy="10064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98" name="Line 1014"/>
          <p:cNvSpPr>
            <a:spLocks noChangeShapeType="1"/>
          </p:cNvSpPr>
          <p:nvPr/>
        </p:nvSpPr>
        <p:spPr bwMode="auto">
          <a:xfrm flipV="1">
            <a:off x="5368925" y="4297363"/>
            <a:ext cx="771525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99" name="Line 1015"/>
          <p:cNvSpPr>
            <a:spLocks noChangeShapeType="1"/>
          </p:cNvSpPr>
          <p:nvPr/>
        </p:nvSpPr>
        <p:spPr bwMode="auto">
          <a:xfrm flipH="1">
            <a:off x="5368925" y="4297363"/>
            <a:ext cx="771525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0" name="Line 1016"/>
          <p:cNvSpPr>
            <a:spLocks noChangeShapeType="1"/>
          </p:cNvSpPr>
          <p:nvPr/>
        </p:nvSpPr>
        <p:spPr bwMode="auto">
          <a:xfrm flipH="1">
            <a:off x="7440613" y="4297363"/>
            <a:ext cx="773113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1" name="Line 1017"/>
          <p:cNvSpPr>
            <a:spLocks noChangeShapeType="1"/>
          </p:cNvSpPr>
          <p:nvPr/>
        </p:nvSpPr>
        <p:spPr bwMode="auto">
          <a:xfrm>
            <a:off x="8213725" y="2286000"/>
            <a:ext cx="1588" cy="20113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2" name="Line 1018"/>
          <p:cNvSpPr>
            <a:spLocks noChangeShapeType="1"/>
          </p:cNvSpPr>
          <p:nvPr/>
        </p:nvSpPr>
        <p:spPr bwMode="auto">
          <a:xfrm flipV="1">
            <a:off x="7440613" y="2286000"/>
            <a:ext cx="773113" cy="6715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3" name="Line 1019"/>
          <p:cNvSpPr>
            <a:spLocks noChangeShapeType="1"/>
          </p:cNvSpPr>
          <p:nvPr/>
        </p:nvSpPr>
        <p:spPr bwMode="auto">
          <a:xfrm flipV="1">
            <a:off x="7440613" y="2957513"/>
            <a:ext cx="1588" cy="20129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4" name="Line 1020"/>
          <p:cNvSpPr>
            <a:spLocks noChangeShapeType="1"/>
          </p:cNvSpPr>
          <p:nvPr/>
        </p:nvSpPr>
        <p:spPr bwMode="auto">
          <a:xfrm>
            <a:off x="5368925" y="4970463"/>
            <a:ext cx="2071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5" name="Line 1021"/>
          <p:cNvSpPr>
            <a:spLocks noChangeShapeType="1"/>
          </p:cNvSpPr>
          <p:nvPr/>
        </p:nvSpPr>
        <p:spPr bwMode="auto">
          <a:xfrm>
            <a:off x="5368925" y="2957513"/>
            <a:ext cx="1588" cy="20129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6" name="Line 1022"/>
          <p:cNvSpPr>
            <a:spLocks noChangeShapeType="1"/>
          </p:cNvSpPr>
          <p:nvPr/>
        </p:nvSpPr>
        <p:spPr bwMode="auto">
          <a:xfrm flipV="1">
            <a:off x="5368925" y="4265613"/>
            <a:ext cx="1588" cy="7048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7" name="Line 1023"/>
          <p:cNvSpPr>
            <a:spLocks noChangeShapeType="1"/>
          </p:cNvSpPr>
          <p:nvPr/>
        </p:nvSpPr>
        <p:spPr bwMode="auto">
          <a:xfrm flipH="1">
            <a:off x="5368925" y="4297363"/>
            <a:ext cx="771525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4" name="Freeform 1024"/>
          <p:cNvSpPr>
            <a:spLocks/>
          </p:cNvSpPr>
          <p:nvPr/>
        </p:nvSpPr>
        <p:spPr bwMode="auto">
          <a:xfrm>
            <a:off x="5368925" y="2286000"/>
            <a:ext cx="2844800" cy="2684463"/>
          </a:xfrm>
          <a:custGeom>
            <a:avLst/>
            <a:gdLst>
              <a:gd name="T0" fmla="*/ 0 w 16126"/>
              <a:gd name="T1" fmla="*/ 3808 h 15219"/>
              <a:gd name="T2" fmla="*/ 4375 w 16126"/>
              <a:gd name="T3" fmla="*/ 0 h 15219"/>
              <a:gd name="T4" fmla="*/ 16126 w 16126"/>
              <a:gd name="T5" fmla="*/ 0 h 15219"/>
              <a:gd name="T6" fmla="*/ 16126 w 16126"/>
              <a:gd name="T7" fmla="*/ 11409 h 15219"/>
              <a:gd name="T8" fmla="*/ 11751 w 16126"/>
              <a:gd name="T9" fmla="*/ 15219 h 15219"/>
              <a:gd name="T10" fmla="*/ 11751 w 16126"/>
              <a:gd name="T11" fmla="*/ 3808 h 15219"/>
              <a:gd name="T12" fmla="*/ 0 w 16126"/>
              <a:gd name="T13" fmla="*/ 3808 h 15219"/>
              <a:gd name="T14" fmla="*/ 11751 w 16126"/>
              <a:gd name="T15" fmla="*/ 3808 h 15219"/>
              <a:gd name="T16" fmla="*/ 16126 w 16126"/>
              <a:gd name="T17" fmla="*/ 0 h 15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126" h="15219">
                <a:moveTo>
                  <a:pt x="0" y="3808"/>
                </a:moveTo>
                <a:lnTo>
                  <a:pt x="4375" y="0"/>
                </a:lnTo>
                <a:lnTo>
                  <a:pt x="16126" y="0"/>
                </a:lnTo>
                <a:lnTo>
                  <a:pt x="16126" y="11409"/>
                </a:lnTo>
                <a:lnTo>
                  <a:pt x="11751" y="15219"/>
                </a:lnTo>
                <a:lnTo>
                  <a:pt x="11751" y="3808"/>
                </a:lnTo>
                <a:lnTo>
                  <a:pt x="0" y="3808"/>
                </a:lnTo>
                <a:lnTo>
                  <a:pt x="11751" y="3808"/>
                </a:lnTo>
                <a:lnTo>
                  <a:pt x="16126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5" name="Rectangle 1025"/>
          <p:cNvSpPr>
            <a:spLocks noChangeArrowheads="1"/>
          </p:cNvSpPr>
          <p:nvPr/>
        </p:nvSpPr>
        <p:spPr bwMode="auto">
          <a:xfrm>
            <a:off x="5368925" y="2957513"/>
            <a:ext cx="2071688" cy="20129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6" name="Line 1026"/>
          <p:cNvSpPr>
            <a:spLocks noChangeShapeType="1"/>
          </p:cNvSpPr>
          <p:nvPr/>
        </p:nvSpPr>
        <p:spPr bwMode="auto">
          <a:xfrm flipV="1">
            <a:off x="5368925" y="3963988"/>
            <a:ext cx="1588" cy="10064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7" name="Line 1027"/>
          <p:cNvSpPr>
            <a:spLocks noChangeShapeType="1"/>
          </p:cNvSpPr>
          <p:nvPr/>
        </p:nvSpPr>
        <p:spPr bwMode="auto">
          <a:xfrm>
            <a:off x="6140450" y="2286000"/>
            <a:ext cx="1588" cy="20113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Rectangle 1030"/>
          <p:cNvSpPr>
            <a:spLocks noChangeArrowheads="1"/>
          </p:cNvSpPr>
          <p:nvPr/>
        </p:nvSpPr>
        <p:spPr bwMode="auto">
          <a:xfrm>
            <a:off x="5368925" y="3963988"/>
            <a:ext cx="2071688" cy="10064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Freeform 1032"/>
          <p:cNvSpPr>
            <a:spLocks/>
          </p:cNvSpPr>
          <p:nvPr/>
        </p:nvSpPr>
        <p:spPr bwMode="auto">
          <a:xfrm>
            <a:off x="7440613" y="3290888"/>
            <a:ext cx="773113" cy="1679575"/>
          </a:xfrm>
          <a:custGeom>
            <a:avLst/>
            <a:gdLst>
              <a:gd name="T0" fmla="*/ 0 w 4375"/>
              <a:gd name="T1" fmla="*/ 3809 h 9515"/>
              <a:gd name="T2" fmla="*/ 4375 w 4375"/>
              <a:gd name="T3" fmla="*/ 0 h 9515"/>
              <a:gd name="T4" fmla="*/ 4375 w 4375"/>
              <a:gd name="T5" fmla="*/ 5705 h 9515"/>
              <a:gd name="T6" fmla="*/ 0 w 4375"/>
              <a:gd name="T7" fmla="*/ 9515 h 9515"/>
              <a:gd name="T8" fmla="*/ 0 w 4375"/>
              <a:gd name="T9" fmla="*/ 3809 h 9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75" h="9515">
                <a:moveTo>
                  <a:pt x="0" y="3809"/>
                </a:moveTo>
                <a:lnTo>
                  <a:pt x="4375" y="0"/>
                </a:lnTo>
                <a:lnTo>
                  <a:pt x="4375" y="5705"/>
                </a:lnTo>
                <a:lnTo>
                  <a:pt x="0" y="9515"/>
                </a:lnTo>
                <a:lnTo>
                  <a:pt x="0" y="380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1" name="Rectangle 1061"/>
          <p:cNvSpPr>
            <a:spLocks noChangeArrowheads="1"/>
          </p:cNvSpPr>
          <p:nvPr/>
        </p:nvSpPr>
        <p:spPr bwMode="auto">
          <a:xfrm>
            <a:off x="5368925" y="3963988"/>
            <a:ext cx="2071688" cy="1588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2" name="Rectangle 1062"/>
          <p:cNvSpPr>
            <a:spLocks noChangeArrowheads="1"/>
          </p:cNvSpPr>
          <p:nvPr/>
        </p:nvSpPr>
        <p:spPr bwMode="auto">
          <a:xfrm>
            <a:off x="5368925" y="3963988"/>
            <a:ext cx="2071688" cy="1588"/>
          </a:xfrm>
          <a:prstGeom prst="rect">
            <a:avLst/>
          </a:prstGeom>
          <a:noFill/>
          <a:ln w="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3" name="Line 1063"/>
          <p:cNvSpPr>
            <a:spLocks noChangeShapeType="1"/>
          </p:cNvSpPr>
          <p:nvPr/>
        </p:nvSpPr>
        <p:spPr bwMode="auto">
          <a:xfrm>
            <a:off x="6140450" y="4297363"/>
            <a:ext cx="2073275" cy="1588"/>
          </a:xfrm>
          <a:prstGeom prst="line">
            <a:avLst/>
          </a:prstGeom>
          <a:noFill/>
          <a:ln w="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4" name="Line 1064"/>
          <p:cNvSpPr>
            <a:spLocks noChangeShapeType="1"/>
          </p:cNvSpPr>
          <p:nvPr/>
        </p:nvSpPr>
        <p:spPr bwMode="auto">
          <a:xfrm>
            <a:off x="6140450" y="4297363"/>
            <a:ext cx="2073275" cy="1588"/>
          </a:xfrm>
          <a:prstGeom prst="line">
            <a:avLst/>
          </a:prstGeom>
          <a:noFill/>
          <a:ln w="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5" name="Freeform 1065"/>
          <p:cNvSpPr>
            <a:spLocks/>
          </p:cNvSpPr>
          <p:nvPr/>
        </p:nvSpPr>
        <p:spPr bwMode="auto">
          <a:xfrm>
            <a:off x="7440613" y="3290888"/>
            <a:ext cx="773113" cy="673100"/>
          </a:xfrm>
          <a:custGeom>
            <a:avLst/>
            <a:gdLst>
              <a:gd name="T0" fmla="*/ 4375 w 4375"/>
              <a:gd name="T1" fmla="*/ 0 h 3809"/>
              <a:gd name="T2" fmla="*/ 0 w 4375"/>
              <a:gd name="T3" fmla="*/ 3809 h 3809"/>
              <a:gd name="T4" fmla="*/ 4375 w 4375"/>
              <a:gd name="T5" fmla="*/ 3809 h 3809"/>
              <a:gd name="T6" fmla="*/ 4375 w 4375"/>
              <a:gd name="T7" fmla="*/ 0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3809">
                <a:moveTo>
                  <a:pt x="4375" y="0"/>
                </a:moveTo>
                <a:lnTo>
                  <a:pt x="0" y="3809"/>
                </a:lnTo>
                <a:lnTo>
                  <a:pt x="4375" y="3809"/>
                </a:lnTo>
                <a:lnTo>
                  <a:pt x="4375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6" name="Freeform 1066"/>
          <p:cNvSpPr>
            <a:spLocks/>
          </p:cNvSpPr>
          <p:nvPr/>
        </p:nvSpPr>
        <p:spPr bwMode="auto">
          <a:xfrm>
            <a:off x="7440613" y="3290888"/>
            <a:ext cx="773113" cy="673100"/>
          </a:xfrm>
          <a:custGeom>
            <a:avLst/>
            <a:gdLst>
              <a:gd name="T0" fmla="*/ 4375 w 4375"/>
              <a:gd name="T1" fmla="*/ 0 h 3809"/>
              <a:gd name="T2" fmla="*/ 0 w 4375"/>
              <a:gd name="T3" fmla="*/ 3809 h 3809"/>
              <a:gd name="T4" fmla="*/ 4375 w 4375"/>
              <a:gd name="T5" fmla="*/ 3809 h 3809"/>
              <a:gd name="T6" fmla="*/ 4375 w 4375"/>
              <a:gd name="T7" fmla="*/ 0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3809">
                <a:moveTo>
                  <a:pt x="4375" y="0"/>
                </a:moveTo>
                <a:lnTo>
                  <a:pt x="0" y="3809"/>
                </a:lnTo>
                <a:lnTo>
                  <a:pt x="4375" y="3809"/>
                </a:lnTo>
                <a:lnTo>
                  <a:pt x="4375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7" name="Rectangle 1067"/>
          <p:cNvSpPr>
            <a:spLocks noChangeArrowheads="1"/>
          </p:cNvSpPr>
          <p:nvPr/>
        </p:nvSpPr>
        <p:spPr bwMode="auto">
          <a:xfrm>
            <a:off x="5368925" y="3963988"/>
            <a:ext cx="2071688" cy="158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8" name="Rectangle 1068"/>
          <p:cNvSpPr>
            <a:spLocks noChangeArrowheads="1"/>
          </p:cNvSpPr>
          <p:nvPr/>
        </p:nvSpPr>
        <p:spPr bwMode="auto">
          <a:xfrm>
            <a:off x="5368925" y="3963988"/>
            <a:ext cx="2071688" cy="1588"/>
          </a:xfrm>
          <a:prstGeom prst="rect">
            <a:avLst/>
          </a:prstGeom>
          <a:noFill/>
          <a:ln w="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9" name="Freeform 1069"/>
          <p:cNvSpPr>
            <a:spLocks/>
          </p:cNvSpPr>
          <p:nvPr/>
        </p:nvSpPr>
        <p:spPr bwMode="auto">
          <a:xfrm>
            <a:off x="5368925" y="3963988"/>
            <a:ext cx="2071688" cy="333375"/>
          </a:xfrm>
          <a:custGeom>
            <a:avLst/>
            <a:gdLst>
              <a:gd name="T0" fmla="*/ 0 w 11751"/>
              <a:gd name="T1" fmla="*/ 0 h 1896"/>
              <a:gd name="T2" fmla="*/ 0 w 11751"/>
              <a:gd name="T3" fmla="*/ 1896 h 1896"/>
              <a:gd name="T4" fmla="*/ 11751 w 11751"/>
              <a:gd name="T5" fmla="*/ 1896 h 1896"/>
              <a:gd name="T6" fmla="*/ 0 w 11751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1896">
                <a:moveTo>
                  <a:pt x="0" y="0"/>
                </a:moveTo>
                <a:lnTo>
                  <a:pt x="0" y="1896"/>
                </a:lnTo>
                <a:lnTo>
                  <a:pt x="11751" y="1896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0" name="Freeform 1070"/>
          <p:cNvSpPr>
            <a:spLocks/>
          </p:cNvSpPr>
          <p:nvPr/>
        </p:nvSpPr>
        <p:spPr bwMode="auto">
          <a:xfrm>
            <a:off x="5368925" y="3963988"/>
            <a:ext cx="2071688" cy="333375"/>
          </a:xfrm>
          <a:custGeom>
            <a:avLst/>
            <a:gdLst>
              <a:gd name="T0" fmla="*/ 0 w 11751"/>
              <a:gd name="T1" fmla="*/ 0 h 1896"/>
              <a:gd name="T2" fmla="*/ 0 w 11751"/>
              <a:gd name="T3" fmla="*/ 1896 h 1896"/>
              <a:gd name="T4" fmla="*/ 11751 w 11751"/>
              <a:gd name="T5" fmla="*/ 1896 h 1896"/>
              <a:gd name="T6" fmla="*/ 0 w 11751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1896">
                <a:moveTo>
                  <a:pt x="0" y="0"/>
                </a:moveTo>
                <a:lnTo>
                  <a:pt x="0" y="1896"/>
                </a:lnTo>
                <a:lnTo>
                  <a:pt x="11751" y="189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1" name="Freeform 1071"/>
          <p:cNvSpPr>
            <a:spLocks/>
          </p:cNvSpPr>
          <p:nvPr/>
        </p:nvSpPr>
        <p:spPr bwMode="auto">
          <a:xfrm>
            <a:off x="5368925" y="3963988"/>
            <a:ext cx="2071688" cy="333375"/>
          </a:xfrm>
          <a:custGeom>
            <a:avLst/>
            <a:gdLst>
              <a:gd name="T0" fmla="*/ 0 w 11751"/>
              <a:gd name="T1" fmla="*/ 0 h 1896"/>
              <a:gd name="T2" fmla="*/ 11751 w 11751"/>
              <a:gd name="T3" fmla="*/ 0 h 1896"/>
              <a:gd name="T4" fmla="*/ 11751 w 11751"/>
              <a:gd name="T5" fmla="*/ 1896 h 1896"/>
              <a:gd name="T6" fmla="*/ 0 w 11751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1896">
                <a:moveTo>
                  <a:pt x="0" y="0"/>
                </a:moveTo>
                <a:lnTo>
                  <a:pt x="11751" y="0"/>
                </a:lnTo>
                <a:lnTo>
                  <a:pt x="11751" y="1896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2" name="Freeform 1072"/>
          <p:cNvSpPr>
            <a:spLocks/>
          </p:cNvSpPr>
          <p:nvPr/>
        </p:nvSpPr>
        <p:spPr bwMode="auto">
          <a:xfrm>
            <a:off x="5368925" y="3963988"/>
            <a:ext cx="2071688" cy="333375"/>
          </a:xfrm>
          <a:custGeom>
            <a:avLst/>
            <a:gdLst>
              <a:gd name="T0" fmla="*/ 0 w 11751"/>
              <a:gd name="T1" fmla="*/ 0 h 1896"/>
              <a:gd name="T2" fmla="*/ 11751 w 11751"/>
              <a:gd name="T3" fmla="*/ 0 h 1896"/>
              <a:gd name="T4" fmla="*/ 11751 w 11751"/>
              <a:gd name="T5" fmla="*/ 1896 h 1896"/>
              <a:gd name="T6" fmla="*/ 0 w 11751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1896">
                <a:moveTo>
                  <a:pt x="0" y="0"/>
                </a:moveTo>
                <a:lnTo>
                  <a:pt x="11751" y="0"/>
                </a:lnTo>
                <a:lnTo>
                  <a:pt x="11751" y="189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3" name="Freeform 1073"/>
          <p:cNvSpPr>
            <a:spLocks/>
          </p:cNvSpPr>
          <p:nvPr/>
        </p:nvSpPr>
        <p:spPr bwMode="auto">
          <a:xfrm>
            <a:off x="7440613" y="3963988"/>
            <a:ext cx="773113" cy="333375"/>
          </a:xfrm>
          <a:custGeom>
            <a:avLst/>
            <a:gdLst>
              <a:gd name="T0" fmla="*/ 0 w 4375"/>
              <a:gd name="T1" fmla="*/ 0 h 1896"/>
              <a:gd name="T2" fmla="*/ 0 w 4375"/>
              <a:gd name="T3" fmla="*/ 1896 h 1896"/>
              <a:gd name="T4" fmla="*/ 4375 w 4375"/>
              <a:gd name="T5" fmla="*/ 1896 h 1896"/>
              <a:gd name="T6" fmla="*/ 0 w 4375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1896">
                <a:moveTo>
                  <a:pt x="0" y="0"/>
                </a:moveTo>
                <a:lnTo>
                  <a:pt x="0" y="1896"/>
                </a:lnTo>
                <a:lnTo>
                  <a:pt x="4375" y="1896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4" name="Freeform 1074"/>
          <p:cNvSpPr>
            <a:spLocks/>
          </p:cNvSpPr>
          <p:nvPr/>
        </p:nvSpPr>
        <p:spPr bwMode="auto">
          <a:xfrm>
            <a:off x="7440613" y="3963988"/>
            <a:ext cx="773113" cy="333375"/>
          </a:xfrm>
          <a:custGeom>
            <a:avLst/>
            <a:gdLst>
              <a:gd name="T0" fmla="*/ 0 w 4375"/>
              <a:gd name="T1" fmla="*/ 0 h 1896"/>
              <a:gd name="T2" fmla="*/ 0 w 4375"/>
              <a:gd name="T3" fmla="*/ 1896 h 1896"/>
              <a:gd name="T4" fmla="*/ 4375 w 4375"/>
              <a:gd name="T5" fmla="*/ 1896 h 1896"/>
              <a:gd name="T6" fmla="*/ 0 w 4375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1896">
                <a:moveTo>
                  <a:pt x="0" y="0"/>
                </a:moveTo>
                <a:lnTo>
                  <a:pt x="0" y="1896"/>
                </a:lnTo>
                <a:lnTo>
                  <a:pt x="4375" y="189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5" name="Freeform 1075"/>
          <p:cNvSpPr>
            <a:spLocks/>
          </p:cNvSpPr>
          <p:nvPr/>
        </p:nvSpPr>
        <p:spPr bwMode="auto">
          <a:xfrm>
            <a:off x="7440613" y="3963988"/>
            <a:ext cx="773113" cy="333375"/>
          </a:xfrm>
          <a:custGeom>
            <a:avLst/>
            <a:gdLst>
              <a:gd name="T0" fmla="*/ 0 w 4375"/>
              <a:gd name="T1" fmla="*/ 0 h 1896"/>
              <a:gd name="T2" fmla="*/ 4375 w 4375"/>
              <a:gd name="T3" fmla="*/ 0 h 1896"/>
              <a:gd name="T4" fmla="*/ 4375 w 4375"/>
              <a:gd name="T5" fmla="*/ 1896 h 1896"/>
              <a:gd name="T6" fmla="*/ 0 w 4375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1896">
                <a:moveTo>
                  <a:pt x="0" y="0"/>
                </a:moveTo>
                <a:lnTo>
                  <a:pt x="4375" y="0"/>
                </a:lnTo>
                <a:lnTo>
                  <a:pt x="4375" y="1896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6" name="Freeform 1076"/>
          <p:cNvSpPr>
            <a:spLocks/>
          </p:cNvSpPr>
          <p:nvPr/>
        </p:nvSpPr>
        <p:spPr bwMode="auto">
          <a:xfrm>
            <a:off x="7440613" y="3963988"/>
            <a:ext cx="773113" cy="333375"/>
          </a:xfrm>
          <a:custGeom>
            <a:avLst/>
            <a:gdLst>
              <a:gd name="T0" fmla="*/ 0 w 4375"/>
              <a:gd name="T1" fmla="*/ 0 h 1896"/>
              <a:gd name="T2" fmla="*/ 4375 w 4375"/>
              <a:gd name="T3" fmla="*/ 0 h 1896"/>
              <a:gd name="T4" fmla="*/ 4375 w 4375"/>
              <a:gd name="T5" fmla="*/ 1896 h 1896"/>
              <a:gd name="T6" fmla="*/ 0 w 4375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1896">
                <a:moveTo>
                  <a:pt x="0" y="0"/>
                </a:moveTo>
                <a:lnTo>
                  <a:pt x="4375" y="0"/>
                </a:lnTo>
                <a:lnTo>
                  <a:pt x="4375" y="189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7" name="Freeform 1077"/>
          <p:cNvSpPr>
            <a:spLocks/>
          </p:cNvSpPr>
          <p:nvPr/>
        </p:nvSpPr>
        <p:spPr bwMode="auto">
          <a:xfrm>
            <a:off x="5368925" y="4297363"/>
            <a:ext cx="2071688" cy="673100"/>
          </a:xfrm>
          <a:custGeom>
            <a:avLst/>
            <a:gdLst>
              <a:gd name="T0" fmla="*/ 0 w 11751"/>
              <a:gd name="T1" fmla="*/ 0 h 3810"/>
              <a:gd name="T2" fmla="*/ 0 w 11751"/>
              <a:gd name="T3" fmla="*/ 3810 h 3810"/>
              <a:gd name="T4" fmla="*/ 11751 w 11751"/>
              <a:gd name="T5" fmla="*/ 3810 h 3810"/>
              <a:gd name="T6" fmla="*/ 0 w 11751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3810">
                <a:moveTo>
                  <a:pt x="0" y="0"/>
                </a:moveTo>
                <a:lnTo>
                  <a:pt x="0" y="3810"/>
                </a:lnTo>
                <a:lnTo>
                  <a:pt x="11751" y="3810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8" name="Freeform 1078"/>
          <p:cNvSpPr>
            <a:spLocks/>
          </p:cNvSpPr>
          <p:nvPr/>
        </p:nvSpPr>
        <p:spPr bwMode="auto">
          <a:xfrm>
            <a:off x="5368925" y="4297363"/>
            <a:ext cx="2071688" cy="673100"/>
          </a:xfrm>
          <a:custGeom>
            <a:avLst/>
            <a:gdLst>
              <a:gd name="T0" fmla="*/ 0 w 11751"/>
              <a:gd name="T1" fmla="*/ 0 h 3810"/>
              <a:gd name="T2" fmla="*/ 0 w 11751"/>
              <a:gd name="T3" fmla="*/ 3810 h 3810"/>
              <a:gd name="T4" fmla="*/ 11751 w 11751"/>
              <a:gd name="T5" fmla="*/ 3810 h 3810"/>
              <a:gd name="T6" fmla="*/ 0 w 11751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3810">
                <a:moveTo>
                  <a:pt x="0" y="0"/>
                </a:moveTo>
                <a:lnTo>
                  <a:pt x="0" y="3810"/>
                </a:lnTo>
                <a:lnTo>
                  <a:pt x="11751" y="381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9" name="Freeform 1079"/>
          <p:cNvSpPr>
            <a:spLocks/>
          </p:cNvSpPr>
          <p:nvPr/>
        </p:nvSpPr>
        <p:spPr bwMode="auto">
          <a:xfrm>
            <a:off x="5368925" y="4297363"/>
            <a:ext cx="2071688" cy="673100"/>
          </a:xfrm>
          <a:custGeom>
            <a:avLst/>
            <a:gdLst>
              <a:gd name="T0" fmla="*/ 0 w 11751"/>
              <a:gd name="T1" fmla="*/ 0 h 3810"/>
              <a:gd name="T2" fmla="*/ 11751 w 11751"/>
              <a:gd name="T3" fmla="*/ 0 h 3810"/>
              <a:gd name="T4" fmla="*/ 11751 w 11751"/>
              <a:gd name="T5" fmla="*/ 3810 h 3810"/>
              <a:gd name="T6" fmla="*/ 0 w 11751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3810">
                <a:moveTo>
                  <a:pt x="0" y="0"/>
                </a:moveTo>
                <a:lnTo>
                  <a:pt x="11751" y="0"/>
                </a:lnTo>
                <a:lnTo>
                  <a:pt x="11751" y="3810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0" name="Freeform 1080"/>
          <p:cNvSpPr>
            <a:spLocks/>
          </p:cNvSpPr>
          <p:nvPr/>
        </p:nvSpPr>
        <p:spPr bwMode="auto">
          <a:xfrm>
            <a:off x="5368925" y="4297363"/>
            <a:ext cx="2071688" cy="673100"/>
          </a:xfrm>
          <a:custGeom>
            <a:avLst/>
            <a:gdLst>
              <a:gd name="T0" fmla="*/ 0 w 11751"/>
              <a:gd name="T1" fmla="*/ 0 h 3810"/>
              <a:gd name="T2" fmla="*/ 11751 w 11751"/>
              <a:gd name="T3" fmla="*/ 0 h 3810"/>
              <a:gd name="T4" fmla="*/ 11751 w 11751"/>
              <a:gd name="T5" fmla="*/ 3810 h 3810"/>
              <a:gd name="T6" fmla="*/ 0 w 11751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751" h="3810">
                <a:moveTo>
                  <a:pt x="0" y="0"/>
                </a:moveTo>
                <a:lnTo>
                  <a:pt x="11751" y="0"/>
                </a:lnTo>
                <a:lnTo>
                  <a:pt x="11751" y="381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1" name="Freeform 1081"/>
          <p:cNvSpPr>
            <a:spLocks/>
          </p:cNvSpPr>
          <p:nvPr/>
        </p:nvSpPr>
        <p:spPr bwMode="auto">
          <a:xfrm>
            <a:off x="7440613" y="4297363"/>
            <a:ext cx="773113" cy="673100"/>
          </a:xfrm>
          <a:custGeom>
            <a:avLst/>
            <a:gdLst>
              <a:gd name="T0" fmla="*/ 0 w 4375"/>
              <a:gd name="T1" fmla="*/ 0 h 3810"/>
              <a:gd name="T2" fmla="*/ 4375 w 4375"/>
              <a:gd name="T3" fmla="*/ 0 h 3810"/>
              <a:gd name="T4" fmla="*/ 0 w 4375"/>
              <a:gd name="T5" fmla="*/ 3810 h 3810"/>
              <a:gd name="T6" fmla="*/ 0 w 4375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3810">
                <a:moveTo>
                  <a:pt x="0" y="0"/>
                </a:moveTo>
                <a:lnTo>
                  <a:pt x="4375" y="0"/>
                </a:lnTo>
                <a:lnTo>
                  <a:pt x="0" y="3810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2" name="Freeform 1082"/>
          <p:cNvSpPr>
            <a:spLocks/>
          </p:cNvSpPr>
          <p:nvPr/>
        </p:nvSpPr>
        <p:spPr bwMode="auto">
          <a:xfrm>
            <a:off x="7440613" y="4297363"/>
            <a:ext cx="773113" cy="673100"/>
          </a:xfrm>
          <a:custGeom>
            <a:avLst/>
            <a:gdLst>
              <a:gd name="T0" fmla="*/ 0 w 4375"/>
              <a:gd name="T1" fmla="*/ 0 h 3810"/>
              <a:gd name="T2" fmla="*/ 4375 w 4375"/>
              <a:gd name="T3" fmla="*/ 0 h 3810"/>
              <a:gd name="T4" fmla="*/ 0 w 4375"/>
              <a:gd name="T5" fmla="*/ 3810 h 3810"/>
              <a:gd name="T6" fmla="*/ 0 w 4375"/>
              <a:gd name="T7" fmla="*/ 0 h 3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75" h="3810">
                <a:moveTo>
                  <a:pt x="0" y="0"/>
                </a:moveTo>
                <a:lnTo>
                  <a:pt x="4375" y="0"/>
                </a:lnTo>
                <a:lnTo>
                  <a:pt x="0" y="381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3" name="Rectangle 1083"/>
          <p:cNvSpPr>
            <a:spLocks noChangeArrowheads="1"/>
          </p:cNvSpPr>
          <p:nvPr/>
        </p:nvSpPr>
        <p:spPr bwMode="auto">
          <a:xfrm>
            <a:off x="5368925" y="4970463"/>
            <a:ext cx="2071688" cy="158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4" name="Rectangle 1084"/>
          <p:cNvSpPr>
            <a:spLocks noChangeArrowheads="1"/>
          </p:cNvSpPr>
          <p:nvPr/>
        </p:nvSpPr>
        <p:spPr bwMode="auto">
          <a:xfrm>
            <a:off x="5368925" y="4970463"/>
            <a:ext cx="2071688" cy="1588"/>
          </a:xfrm>
          <a:prstGeom prst="rect">
            <a:avLst/>
          </a:prstGeom>
          <a:noFill/>
          <a:ln w="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5" name="Line 1085"/>
          <p:cNvSpPr>
            <a:spLocks noChangeShapeType="1"/>
          </p:cNvSpPr>
          <p:nvPr/>
        </p:nvSpPr>
        <p:spPr bwMode="auto">
          <a:xfrm>
            <a:off x="5368925" y="2957513"/>
            <a:ext cx="1588" cy="20129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6" name="Line 1086"/>
          <p:cNvSpPr>
            <a:spLocks noChangeShapeType="1"/>
          </p:cNvSpPr>
          <p:nvPr/>
        </p:nvSpPr>
        <p:spPr bwMode="auto">
          <a:xfrm>
            <a:off x="5368925" y="4970463"/>
            <a:ext cx="2071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8" name="Line 1088"/>
          <p:cNvSpPr>
            <a:spLocks noChangeShapeType="1"/>
          </p:cNvSpPr>
          <p:nvPr/>
        </p:nvSpPr>
        <p:spPr bwMode="auto">
          <a:xfrm>
            <a:off x="5368925" y="2957513"/>
            <a:ext cx="2071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9" name="Line 1089"/>
          <p:cNvSpPr>
            <a:spLocks noChangeShapeType="1"/>
          </p:cNvSpPr>
          <p:nvPr/>
        </p:nvSpPr>
        <p:spPr bwMode="auto">
          <a:xfrm flipV="1">
            <a:off x="7440613" y="2286000"/>
            <a:ext cx="773113" cy="6715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0" name="Line 1090"/>
          <p:cNvSpPr>
            <a:spLocks noChangeShapeType="1"/>
          </p:cNvSpPr>
          <p:nvPr/>
        </p:nvSpPr>
        <p:spPr bwMode="auto">
          <a:xfrm flipV="1">
            <a:off x="7440613" y="4297363"/>
            <a:ext cx="773113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1" name="Line 1091"/>
          <p:cNvSpPr>
            <a:spLocks noChangeShapeType="1"/>
          </p:cNvSpPr>
          <p:nvPr/>
        </p:nvSpPr>
        <p:spPr bwMode="auto">
          <a:xfrm flipV="1">
            <a:off x="8213725" y="2286000"/>
            <a:ext cx="1588" cy="20113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3" name="Line 1093"/>
          <p:cNvSpPr>
            <a:spLocks noChangeShapeType="1"/>
          </p:cNvSpPr>
          <p:nvPr/>
        </p:nvSpPr>
        <p:spPr bwMode="auto">
          <a:xfrm flipH="1">
            <a:off x="5368925" y="4297363"/>
            <a:ext cx="771525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4" name="Line 1094"/>
          <p:cNvSpPr>
            <a:spLocks noChangeShapeType="1"/>
          </p:cNvSpPr>
          <p:nvPr/>
        </p:nvSpPr>
        <p:spPr bwMode="auto">
          <a:xfrm flipV="1">
            <a:off x="5368925" y="4297363"/>
            <a:ext cx="771525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5" name="Line 1095"/>
          <p:cNvSpPr>
            <a:spLocks noChangeShapeType="1"/>
          </p:cNvSpPr>
          <p:nvPr/>
        </p:nvSpPr>
        <p:spPr bwMode="auto">
          <a:xfrm>
            <a:off x="6140450" y="4297363"/>
            <a:ext cx="20732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6" name="Line 1096"/>
          <p:cNvSpPr>
            <a:spLocks noChangeShapeType="1"/>
          </p:cNvSpPr>
          <p:nvPr/>
        </p:nvSpPr>
        <p:spPr bwMode="auto">
          <a:xfrm>
            <a:off x="5368925" y="3963988"/>
            <a:ext cx="2071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7" name="Line 1097"/>
          <p:cNvSpPr>
            <a:spLocks noChangeShapeType="1"/>
          </p:cNvSpPr>
          <p:nvPr/>
        </p:nvSpPr>
        <p:spPr bwMode="auto">
          <a:xfrm flipV="1">
            <a:off x="7440613" y="3290888"/>
            <a:ext cx="773113" cy="673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2" name="Freeform 1102"/>
          <p:cNvSpPr>
            <a:spLocks/>
          </p:cNvSpPr>
          <p:nvPr/>
        </p:nvSpPr>
        <p:spPr bwMode="auto">
          <a:xfrm>
            <a:off x="6338888" y="4103688"/>
            <a:ext cx="65088" cy="1588"/>
          </a:xfrm>
          <a:custGeom>
            <a:avLst/>
            <a:gdLst>
              <a:gd name="T0" fmla="*/ 284 w 371"/>
              <a:gd name="T1" fmla="*/ 0 h 6"/>
              <a:gd name="T2" fmla="*/ 0 w 371"/>
              <a:gd name="T3" fmla="*/ 6 h 6"/>
              <a:gd name="T4" fmla="*/ 371 w 371"/>
              <a:gd name="T5" fmla="*/ 6 h 6"/>
              <a:gd name="T6" fmla="*/ 284 w 371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1" h="6">
                <a:moveTo>
                  <a:pt x="284" y="0"/>
                </a:moveTo>
                <a:lnTo>
                  <a:pt x="0" y="6"/>
                </a:lnTo>
                <a:lnTo>
                  <a:pt x="371" y="6"/>
                </a:lnTo>
                <a:lnTo>
                  <a:pt x="28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3" name="Freeform 1103"/>
          <p:cNvSpPr>
            <a:spLocks/>
          </p:cNvSpPr>
          <p:nvPr/>
        </p:nvSpPr>
        <p:spPr bwMode="auto">
          <a:xfrm>
            <a:off x="6338888" y="4103688"/>
            <a:ext cx="65088" cy="1588"/>
          </a:xfrm>
          <a:custGeom>
            <a:avLst/>
            <a:gdLst>
              <a:gd name="T0" fmla="*/ 284 w 371"/>
              <a:gd name="T1" fmla="*/ 0 h 6"/>
              <a:gd name="T2" fmla="*/ 0 w 371"/>
              <a:gd name="T3" fmla="*/ 6 h 6"/>
              <a:gd name="T4" fmla="*/ 371 w 371"/>
              <a:gd name="T5" fmla="*/ 6 h 6"/>
              <a:gd name="T6" fmla="*/ 284 w 371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1" h="6">
                <a:moveTo>
                  <a:pt x="284" y="0"/>
                </a:moveTo>
                <a:lnTo>
                  <a:pt x="0" y="6"/>
                </a:lnTo>
                <a:lnTo>
                  <a:pt x="371" y="6"/>
                </a:lnTo>
                <a:lnTo>
                  <a:pt x="28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4" name="Freeform 1104"/>
          <p:cNvSpPr>
            <a:spLocks/>
          </p:cNvSpPr>
          <p:nvPr/>
        </p:nvSpPr>
        <p:spPr bwMode="auto">
          <a:xfrm>
            <a:off x="6318250" y="4105275"/>
            <a:ext cx="120650" cy="1588"/>
          </a:xfrm>
          <a:custGeom>
            <a:avLst/>
            <a:gdLst>
              <a:gd name="T0" fmla="*/ 121 w 688"/>
              <a:gd name="T1" fmla="*/ 0 h 11"/>
              <a:gd name="T2" fmla="*/ 0 w 688"/>
              <a:gd name="T3" fmla="*/ 11 h 11"/>
              <a:gd name="T4" fmla="*/ 688 w 688"/>
              <a:gd name="T5" fmla="*/ 11 h 11"/>
              <a:gd name="T6" fmla="*/ 121 w 68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8" h="11">
                <a:moveTo>
                  <a:pt x="121" y="0"/>
                </a:moveTo>
                <a:lnTo>
                  <a:pt x="0" y="11"/>
                </a:lnTo>
                <a:lnTo>
                  <a:pt x="688" y="11"/>
                </a:lnTo>
                <a:lnTo>
                  <a:pt x="12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5" name="Freeform 1105"/>
          <p:cNvSpPr>
            <a:spLocks/>
          </p:cNvSpPr>
          <p:nvPr/>
        </p:nvSpPr>
        <p:spPr bwMode="auto">
          <a:xfrm>
            <a:off x="6318250" y="4105275"/>
            <a:ext cx="120650" cy="1588"/>
          </a:xfrm>
          <a:custGeom>
            <a:avLst/>
            <a:gdLst>
              <a:gd name="T0" fmla="*/ 121 w 688"/>
              <a:gd name="T1" fmla="*/ 0 h 11"/>
              <a:gd name="T2" fmla="*/ 0 w 688"/>
              <a:gd name="T3" fmla="*/ 11 h 11"/>
              <a:gd name="T4" fmla="*/ 688 w 688"/>
              <a:gd name="T5" fmla="*/ 11 h 11"/>
              <a:gd name="T6" fmla="*/ 121 w 68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8" h="11">
                <a:moveTo>
                  <a:pt x="121" y="0"/>
                </a:moveTo>
                <a:lnTo>
                  <a:pt x="0" y="11"/>
                </a:lnTo>
                <a:lnTo>
                  <a:pt x="688" y="11"/>
                </a:lnTo>
                <a:lnTo>
                  <a:pt x="1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6" name="Freeform 1106"/>
          <p:cNvSpPr>
            <a:spLocks/>
          </p:cNvSpPr>
          <p:nvPr/>
        </p:nvSpPr>
        <p:spPr bwMode="auto">
          <a:xfrm>
            <a:off x="6338888" y="4105275"/>
            <a:ext cx="100013" cy="1588"/>
          </a:xfrm>
          <a:custGeom>
            <a:avLst/>
            <a:gdLst>
              <a:gd name="T0" fmla="*/ 0 w 567"/>
              <a:gd name="T1" fmla="*/ 0 h 11"/>
              <a:gd name="T2" fmla="*/ 371 w 567"/>
              <a:gd name="T3" fmla="*/ 0 h 11"/>
              <a:gd name="T4" fmla="*/ 567 w 567"/>
              <a:gd name="T5" fmla="*/ 11 h 11"/>
              <a:gd name="T6" fmla="*/ 0 w 56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7" h="11">
                <a:moveTo>
                  <a:pt x="0" y="0"/>
                </a:moveTo>
                <a:lnTo>
                  <a:pt x="371" y="0"/>
                </a:lnTo>
                <a:lnTo>
                  <a:pt x="567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7" name="Freeform 1107"/>
          <p:cNvSpPr>
            <a:spLocks/>
          </p:cNvSpPr>
          <p:nvPr/>
        </p:nvSpPr>
        <p:spPr bwMode="auto">
          <a:xfrm>
            <a:off x="6338888" y="4105275"/>
            <a:ext cx="100013" cy="1588"/>
          </a:xfrm>
          <a:custGeom>
            <a:avLst/>
            <a:gdLst>
              <a:gd name="T0" fmla="*/ 0 w 567"/>
              <a:gd name="T1" fmla="*/ 0 h 11"/>
              <a:gd name="T2" fmla="*/ 371 w 567"/>
              <a:gd name="T3" fmla="*/ 0 h 11"/>
              <a:gd name="T4" fmla="*/ 567 w 567"/>
              <a:gd name="T5" fmla="*/ 11 h 11"/>
              <a:gd name="T6" fmla="*/ 0 w 56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7" h="11">
                <a:moveTo>
                  <a:pt x="0" y="0"/>
                </a:moveTo>
                <a:lnTo>
                  <a:pt x="371" y="0"/>
                </a:lnTo>
                <a:lnTo>
                  <a:pt x="567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8" name="Freeform 1108"/>
          <p:cNvSpPr>
            <a:spLocks/>
          </p:cNvSpPr>
          <p:nvPr/>
        </p:nvSpPr>
        <p:spPr bwMode="auto">
          <a:xfrm>
            <a:off x="6289675" y="4106863"/>
            <a:ext cx="169863" cy="1588"/>
          </a:xfrm>
          <a:custGeom>
            <a:avLst/>
            <a:gdLst>
              <a:gd name="T0" fmla="*/ 161 w 963"/>
              <a:gd name="T1" fmla="*/ 0 h 14"/>
              <a:gd name="T2" fmla="*/ 0 w 963"/>
              <a:gd name="T3" fmla="*/ 14 h 14"/>
              <a:gd name="T4" fmla="*/ 963 w 963"/>
              <a:gd name="T5" fmla="*/ 14 h 14"/>
              <a:gd name="T6" fmla="*/ 161 w 963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3" h="14">
                <a:moveTo>
                  <a:pt x="161" y="0"/>
                </a:moveTo>
                <a:lnTo>
                  <a:pt x="0" y="14"/>
                </a:lnTo>
                <a:lnTo>
                  <a:pt x="963" y="14"/>
                </a:lnTo>
                <a:lnTo>
                  <a:pt x="1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9" name="Freeform 1109"/>
          <p:cNvSpPr>
            <a:spLocks/>
          </p:cNvSpPr>
          <p:nvPr/>
        </p:nvSpPr>
        <p:spPr bwMode="auto">
          <a:xfrm>
            <a:off x="6289675" y="4106863"/>
            <a:ext cx="169863" cy="1588"/>
          </a:xfrm>
          <a:custGeom>
            <a:avLst/>
            <a:gdLst>
              <a:gd name="T0" fmla="*/ 161 w 963"/>
              <a:gd name="T1" fmla="*/ 0 h 14"/>
              <a:gd name="T2" fmla="*/ 0 w 963"/>
              <a:gd name="T3" fmla="*/ 14 h 14"/>
              <a:gd name="T4" fmla="*/ 963 w 963"/>
              <a:gd name="T5" fmla="*/ 14 h 14"/>
              <a:gd name="T6" fmla="*/ 161 w 963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3" h="14">
                <a:moveTo>
                  <a:pt x="161" y="0"/>
                </a:moveTo>
                <a:lnTo>
                  <a:pt x="0" y="14"/>
                </a:lnTo>
                <a:lnTo>
                  <a:pt x="963" y="14"/>
                </a:lnTo>
                <a:lnTo>
                  <a:pt x="16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0" name="Freeform 1110"/>
          <p:cNvSpPr>
            <a:spLocks/>
          </p:cNvSpPr>
          <p:nvPr/>
        </p:nvSpPr>
        <p:spPr bwMode="auto">
          <a:xfrm>
            <a:off x="6318250" y="4106863"/>
            <a:ext cx="141288" cy="1588"/>
          </a:xfrm>
          <a:custGeom>
            <a:avLst/>
            <a:gdLst>
              <a:gd name="T0" fmla="*/ 0 w 802"/>
              <a:gd name="T1" fmla="*/ 0 h 14"/>
              <a:gd name="T2" fmla="*/ 688 w 802"/>
              <a:gd name="T3" fmla="*/ 0 h 14"/>
              <a:gd name="T4" fmla="*/ 802 w 802"/>
              <a:gd name="T5" fmla="*/ 14 h 14"/>
              <a:gd name="T6" fmla="*/ 0 w 80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" h="14">
                <a:moveTo>
                  <a:pt x="0" y="0"/>
                </a:moveTo>
                <a:lnTo>
                  <a:pt x="688" y="0"/>
                </a:lnTo>
                <a:lnTo>
                  <a:pt x="802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1" name="Freeform 1111"/>
          <p:cNvSpPr>
            <a:spLocks/>
          </p:cNvSpPr>
          <p:nvPr/>
        </p:nvSpPr>
        <p:spPr bwMode="auto">
          <a:xfrm>
            <a:off x="6318250" y="4106863"/>
            <a:ext cx="141288" cy="1588"/>
          </a:xfrm>
          <a:custGeom>
            <a:avLst/>
            <a:gdLst>
              <a:gd name="T0" fmla="*/ 0 w 802"/>
              <a:gd name="T1" fmla="*/ 0 h 14"/>
              <a:gd name="T2" fmla="*/ 688 w 802"/>
              <a:gd name="T3" fmla="*/ 0 h 14"/>
              <a:gd name="T4" fmla="*/ 802 w 802"/>
              <a:gd name="T5" fmla="*/ 14 h 14"/>
              <a:gd name="T6" fmla="*/ 0 w 80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" h="14">
                <a:moveTo>
                  <a:pt x="0" y="0"/>
                </a:moveTo>
                <a:lnTo>
                  <a:pt x="688" y="0"/>
                </a:lnTo>
                <a:lnTo>
                  <a:pt x="802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2" name="Freeform 1112"/>
          <p:cNvSpPr>
            <a:spLocks/>
          </p:cNvSpPr>
          <p:nvPr/>
        </p:nvSpPr>
        <p:spPr bwMode="auto">
          <a:xfrm>
            <a:off x="6265863" y="4108450"/>
            <a:ext cx="222250" cy="4763"/>
          </a:xfrm>
          <a:custGeom>
            <a:avLst/>
            <a:gdLst>
              <a:gd name="T0" fmla="*/ 133 w 1264"/>
              <a:gd name="T1" fmla="*/ 0 h 23"/>
              <a:gd name="T2" fmla="*/ 0 w 1264"/>
              <a:gd name="T3" fmla="*/ 23 h 23"/>
              <a:gd name="T4" fmla="*/ 1264 w 1264"/>
              <a:gd name="T5" fmla="*/ 23 h 23"/>
              <a:gd name="T6" fmla="*/ 133 w 1264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64" h="23">
                <a:moveTo>
                  <a:pt x="133" y="0"/>
                </a:moveTo>
                <a:lnTo>
                  <a:pt x="0" y="23"/>
                </a:lnTo>
                <a:lnTo>
                  <a:pt x="1264" y="23"/>
                </a:lnTo>
                <a:lnTo>
                  <a:pt x="13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3" name="Freeform 1113"/>
          <p:cNvSpPr>
            <a:spLocks/>
          </p:cNvSpPr>
          <p:nvPr/>
        </p:nvSpPr>
        <p:spPr bwMode="auto">
          <a:xfrm>
            <a:off x="6265863" y="4108450"/>
            <a:ext cx="222250" cy="4763"/>
          </a:xfrm>
          <a:custGeom>
            <a:avLst/>
            <a:gdLst>
              <a:gd name="T0" fmla="*/ 133 w 1264"/>
              <a:gd name="T1" fmla="*/ 0 h 23"/>
              <a:gd name="T2" fmla="*/ 0 w 1264"/>
              <a:gd name="T3" fmla="*/ 23 h 23"/>
              <a:gd name="T4" fmla="*/ 1264 w 1264"/>
              <a:gd name="T5" fmla="*/ 23 h 23"/>
              <a:gd name="T6" fmla="*/ 133 w 1264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64" h="23">
                <a:moveTo>
                  <a:pt x="133" y="0"/>
                </a:moveTo>
                <a:lnTo>
                  <a:pt x="0" y="23"/>
                </a:lnTo>
                <a:lnTo>
                  <a:pt x="1264" y="23"/>
                </a:lnTo>
                <a:lnTo>
                  <a:pt x="13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4" name="Freeform 1114"/>
          <p:cNvSpPr>
            <a:spLocks/>
          </p:cNvSpPr>
          <p:nvPr/>
        </p:nvSpPr>
        <p:spPr bwMode="auto">
          <a:xfrm>
            <a:off x="6289675" y="4108450"/>
            <a:ext cx="198438" cy="4763"/>
          </a:xfrm>
          <a:custGeom>
            <a:avLst/>
            <a:gdLst>
              <a:gd name="T0" fmla="*/ 0 w 1131"/>
              <a:gd name="T1" fmla="*/ 0 h 23"/>
              <a:gd name="T2" fmla="*/ 963 w 1131"/>
              <a:gd name="T3" fmla="*/ 0 h 23"/>
              <a:gd name="T4" fmla="*/ 1131 w 1131"/>
              <a:gd name="T5" fmla="*/ 23 h 23"/>
              <a:gd name="T6" fmla="*/ 0 w 1131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1" h="23">
                <a:moveTo>
                  <a:pt x="0" y="0"/>
                </a:moveTo>
                <a:lnTo>
                  <a:pt x="963" y="0"/>
                </a:lnTo>
                <a:lnTo>
                  <a:pt x="1131" y="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5" name="Freeform 1115"/>
          <p:cNvSpPr>
            <a:spLocks/>
          </p:cNvSpPr>
          <p:nvPr/>
        </p:nvSpPr>
        <p:spPr bwMode="auto">
          <a:xfrm>
            <a:off x="6289675" y="4108450"/>
            <a:ext cx="198438" cy="4763"/>
          </a:xfrm>
          <a:custGeom>
            <a:avLst/>
            <a:gdLst>
              <a:gd name="T0" fmla="*/ 0 w 1131"/>
              <a:gd name="T1" fmla="*/ 0 h 23"/>
              <a:gd name="T2" fmla="*/ 963 w 1131"/>
              <a:gd name="T3" fmla="*/ 0 h 23"/>
              <a:gd name="T4" fmla="*/ 1131 w 1131"/>
              <a:gd name="T5" fmla="*/ 23 h 23"/>
              <a:gd name="T6" fmla="*/ 0 w 1131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31" h="23">
                <a:moveTo>
                  <a:pt x="0" y="0"/>
                </a:moveTo>
                <a:lnTo>
                  <a:pt x="963" y="0"/>
                </a:lnTo>
                <a:lnTo>
                  <a:pt x="1131" y="2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6" name="Freeform 1116"/>
          <p:cNvSpPr>
            <a:spLocks/>
          </p:cNvSpPr>
          <p:nvPr/>
        </p:nvSpPr>
        <p:spPr bwMode="auto">
          <a:xfrm>
            <a:off x="6240463" y="4113213"/>
            <a:ext cx="269875" cy="3175"/>
          </a:xfrm>
          <a:custGeom>
            <a:avLst/>
            <a:gdLst>
              <a:gd name="T0" fmla="*/ 148 w 1530"/>
              <a:gd name="T1" fmla="*/ 0 h 23"/>
              <a:gd name="T2" fmla="*/ 0 w 1530"/>
              <a:gd name="T3" fmla="*/ 23 h 23"/>
              <a:gd name="T4" fmla="*/ 1530 w 1530"/>
              <a:gd name="T5" fmla="*/ 23 h 23"/>
              <a:gd name="T6" fmla="*/ 148 w 1530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0" h="23">
                <a:moveTo>
                  <a:pt x="148" y="0"/>
                </a:moveTo>
                <a:lnTo>
                  <a:pt x="0" y="23"/>
                </a:lnTo>
                <a:lnTo>
                  <a:pt x="1530" y="23"/>
                </a:lnTo>
                <a:lnTo>
                  <a:pt x="14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7" name="Freeform 1117"/>
          <p:cNvSpPr>
            <a:spLocks/>
          </p:cNvSpPr>
          <p:nvPr/>
        </p:nvSpPr>
        <p:spPr bwMode="auto">
          <a:xfrm>
            <a:off x="6240463" y="4113213"/>
            <a:ext cx="269875" cy="3175"/>
          </a:xfrm>
          <a:custGeom>
            <a:avLst/>
            <a:gdLst>
              <a:gd name="T0" fmla="*/ 148 w 1530"/>
              <a:gd name="T1" fmla="*/ 0 h 23"/>
              <a:gd name="T2" fmla="*/ 0 w 1530"/>
              <a:gd name="T3" fmla="*/ 23 h 23"/>
              <a:gd name="T4" fmla="*/ 1530 w 1530"/>
              <a:gd name="T5" fmla="*/ 23 h 23"/>
              <a:gd name="T6" fmla="*/ 148 w 1530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0" h="23">
                <a:moveTo>
                  <a:pt x="148" y="0"/>
                </a:moveTo>
                <a:lnTo>
                  <a:pt x="0" y="23"/>
                </a:lnTo>
                <a:lnTo>
                  <a:pt x="1530" y="23"/>
                </a:lnTo>
                <a:lnTo>
                  <a:pt x="14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8" name="Freeform 1118"/>
          <p:cNvSpPr>
            <a:spLocks/>
          </p:cNvSpPr>
          <p:nvPr/>
        </p:nvSpPr>
        <p:spPr bwMode="auto">
          <a:xfrm>
            <a:off x="6265863" y="4113213"/>
            <a:ext cx="244475" cy="3175"/>
          </a:xfrm>
          <a:custGeom>
            <a:avLst/>
            <a:gdLst>
              <a:gd name="T0" fmla="*/ 0 w 1382"/>
              <a:gd name="T1" fmla="*/ 0 h 23"/>
              <a:gd name="T2" fmla="*/ 1264 w 1382"/>
              <a:gd name="T3" fmla="*/ 0 h 23"/>
              <a:gd name="T4" fmla="*/ 1382 w 1382"/>
              <a:gd name="T5" fmla="*/ 23 h 23"/>
              <a:gd name="T6" fmla="*/ 0 w 1382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82" h="23">
                <a:moveTo>
                  <a:pt x="0" y="0"/>
                </a:moveTo>
                <a:lnTo>
                  <a:pt x="1264" y="0"/>
                </a:lnTo>
                <a:lnTo>
                  <a:pt x="1382" y="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9" name="Freeform 1119"/>
          <p:cNvSpPr>
            <a:spLocks/>
          </p:cNvSpPr>
          <p:nvPr/>
        </p:nvSpPr>
        <p:spPr bwMode="auto">
          <a:xfrm>
            <a:off x="6265863" y="4113213"/>
            <a:ext cx="244475" cy="3175"/>
          </a:xfrm>
          <a:custGeom>
            <a:avLst/>
            <a:gdLst>
              <a:gd name="T0" fmla="*/ 0 w 1382"/>
              <a:gd name="T1" fmla="*/ 0 h 23"/>
              <a:gd name="T2" fmla="*/ 1264 w 1382"/>
              <a:gd name="T3" fmla="*/ 0 h 23"/>
              <a:gd name="T4" fmla="*/ 1382 w 1382"/>
              <a:gd name="T5" fmla="*/ 23 h 23"/>
              <a:gd name="T6" fmla="*/ 0 w 1382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82" h="23">
                <a:moveTo>
                  <a:pt x="0" y="0"/>
                </a:moveTo>
                <a:lnTo>
                  <a:pt x="1264" y="0"/>
                </a:lnTo>
                <a:lnTo>
                  <a:pt x="1382" y="2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0" name="Freeform 1120"/>
          <p:cNvSpPr>
            <a:spLocks/>
          </p:cNvSpPr>
          <p:nvPr/>
        </p:nvSpPr>
        <p:spPr bwMode="auto">
          <a:xfrm>
            <a:off x="6216650" y="4116388"/>
            <a:ext cx="320675" cy="6350"/>
          </a:xfrm>
          <a:custGeom>
            <a:avLst/>
            <a:gdLst>
              <a:gd name="T0" fmla="*/ 134 w 1824"/>
              <a:gd name="T1" fmla="*/ 0 h 34"/>
              <a:gd name="T2" fmla="*/ 0 w 1824"/>
              <a:gd name="T3" fmla="*/ 34 h 34"/>
              <a:gd name="T4" fmla="*/ 1824 w 1824"/>
              <a:gd name="T5" fmla="*/ 34 h 34"/>
              <a:gd name="T6" fmla="*/ 134 w 1824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4" h="34">
                <a:moveTo>
                  <a:pt x="134" y="0"/>
                </a:moveTo>
                <a:lnTo>
                  <a:pt x="0" y="34"/>
                </a:lnTo>
                <a:lnTo>
                  <a:pt x="1824" y="34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1" name="Freeform 1121"/>
          <p:cNvSpPr>
            <a:spLocks/>
          </p:cNvSpPr>
          <p:nvPr/>
        </p:nvSpPr>
        <p:spPr bwMode="auto">
          <a:xfrm>
            <a:off x="6216650" y="4116388"/>
            <a:ext cx="320675" cy="6350"/>
          </a:xfrm>
          <a:custGeom>
            <a:avLst/>
            <a:gdLst>
              <a:gd name="T0" fmla="*/ 134 w 1824"/>
              <a:gd name="T1" fmla="*/ 0 h 34"/>
              <a:gd name="T2" fmla="*/ 0 w 1824"/>
              <a:gd name="T3" fmla="*/ 34 h 34"/>
              <a:gd name="T4" fmla="*/ 1824 w 1824"/>
              <a:gd name="T5" fmla="*/ 34 h 34"/>
              <a:gd name="T6" fmla="*/ 134 w 1824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4" h="34">
                <a:moveTo>
                  <a:pt x="134" y="0"/>
                </a:moveTo>
                <a:lnTo>
                  <a:pt x="0" y="34"/>
                </a:lnTo>
                <a:lnTo>
                  <a:pt x="1824" y="34"/>
                </a:lnTo>
                <a:lnTo>
                  <a:pt x="13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2" name="Freeform 1122"/>
          <p:cNvSpPr>
            <a:spLocks/>
          </p:cNvSpPr>
          <p:nvPr/>
        </p:nvSpPr>
        <p:spPr bwMode="auto">
          <a:xfrm>
            <a:off x="6240463" y="4116388"/>
            <a:ext cx="296863" cy="6350"/>
          </a:xfrm>
          <a:custGeom>
            <a:avLst/>
            <a:gdLst>
              <a:gd name="T0" fmla="*/ 0 w 1690"/>
              <a:gd name="T1" fmla="*/ 0 h 34"/>
              <a:gd name="T2" fmla="*/ 1530 w 1690"/>
              <a:gd name="T3" fmla="*/ 0 h 34"/>
              <a:gd name="T4" fmla="*/ 1690 w 1690"/>
              <a:gd name="T5" fmla="*/ 34 h 34"/>
              <a:gd name="T6" fmla="*/ 0 w 1690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90" h="34">
                <a:moveTo>
                  <a:pt x="0" y="0"/>
                </a:moveTo>
                <a:lnTo>
                  <a:pt x="1530" y="0"/>
                </a:lnTo>
                <a:lnTo>
                  <a:pt x="1690" y="3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3" name="Freeform 1123"/>
          <p:cNvSpPr>
            <a:spLocks/>
          </p:cNvSpPr>
          <p:nvPr/>
        </p:nvSpPr>
        <p:spPr bwMode="auto">
          <a:xfrm>
            <a:off x="6240463" y="4116388"/>
            <a:ext cx="296863" cy="6350"/>
          </a:xfrm>
          <a:custGeom>
            <a:avLst/>
            <a:gdLst>
              <a:gd name="T0" fmla="*/ 0 w 1690"/>
              <a:gd name="T1" fmla="*/ 0 h 34"/>
              <a:gd name="T2" fmla="*/ 1530 w 1690"/>
              <a:gd name="T3" fmla="*/ 0 h 34"/>
              <a:gd name="T4" fmla="*/ 1690 w 1690"/>
              <a:gd name="T5" fmla="*/ 34 h 34"/>
              <a:gd name="T6" fmla="*/ 0 w 1690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90" h="34">
                <a:moveTo>
                  <a:pt x="0" y="0"/>
                </a:moveTo>
                <a:lnTo>
                  <a:pt x="1530" y="0"/>
                </a:lnTo>
                <a:lnTo>
                  <a:pt x="1690" y="3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4" name="Freeform 1124"/>
          <p:cNvSpPr>
            <a:spLocks/>
          </p:cNvSpPr>
          <p:nvPr/>
        </p:nvSpPr>
        <p:spPr bwMode="auto">
          <a:xfrm>
            <a:off x="6191250" y="4122738"/>
            <a:ext cx="366713" cy="6350"/>
          </a:xfrm>
          <a:custGeom>
            <a:avLst/>
            <a:gdLst>
              <a:gd name="T0" fmla="*/ 141 w 2083"/>
              <a:gd name="T1" fmla="*/ 0 h 34"/>
              <a:gd name="T2" fmla="*/ 0 w 2083"/>
              <a:gd name="T3" fmla="*/ 34 h 34"/>
              <a:gd name="T4" fmla="*/ 2083 w 2083"/>
              <a:gd name="T5" fmla="*/ 34 h 34"/>
              <a:gd name="T6" fmla="*/ 141 w 2083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83" h="34">
                <a:moveTo>
                  <a:pt x="141" y="0"/>
                </a:moveTo>
                <a:lnTo>
                  <a:pt x="0" y="34"/>
                </a:lnTo>
                <a:lnTo>
                  <a:pt x="2083" y="34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5" name="Freeform 1125"/>
          <p:cNvSpPr>
            <a:spLocks/>
          </p:cNvSpPr>
          <p:nvPr/>
        </p:nvSpPr>
        <p:spPr bwMode="auto">
          <a:xfrm>
            <a:off x="6191250" y="4122738"/>
            <a:ext cx="366713" cy="6350"/>
          </a:xfrm>
          <a:custGeom>
            <a:avLst/>
            <a:gdLst>
              <a:gd name="T0" fmla="*/ 141 w 2083"/>
              <a:gd name="T1" fmla="*/ 0 h 34"/>
              <a:gd name="T2" fmla="*/ 0 w 2083"/>
              <a:gd name="T3" fmla="*/ 34 h 34"/>
              <a:gd name="T4" fmla="*/ 2083 w 2083"/>
              <a:gd name="T5" fmla="*/ 34 h 34"/>
              <a:gd name="T6" fmla="*/ 141 w 2083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83" h="34">
                <a:moveTo>
                  <a:pt x="141" y="0"/>
                </a:moveTo>
                <a:lnTo>
                  <a:pt x="0" y="34"/>
                </a:lnTo>
                <a:lnTo>
                  <a:pt x="2083" y="34"/>
                </a:lnTo>
                <a:lnTo>
                  <a:pt x="14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6" name="Freeform 1126"/>
          <p:cNvSpPr>
            <a:spLocks/>
          </p:cNvSpPr>
          <p:nvPr/>
        </p:nvSpPr>
        <p:spPr bwMode="auto">
          <a:xfrm>
            <a:off x="6216650" y="4122738"/>
            <a:ext cx="341313" cy="6350"/>
          </a:xfrm>
          <a:custGeom>
            <a:avLst/>
            <a:gdLst>
              <a:gd name="T0" fmla="*/ 0 w 1942"/>
              <a:gd name="T1" fmla="*/ 0 h 34"/>
              <a:gd name="T2" fmla="*/ 1824 w 1942"/>
              <a:gd name="T3" fmla="*/ 0 h 34"/>
              <a:gd name="T4" fmla="*/ 1942 w 1942"/>
              <a:gd name="T5" fmla="*/ 34 h 34"/>
              <a:gd name="T6" fmla="*/ 0 w 1942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42" h="34">
                <a:moveTo>
                  <a:pt x="0" y="0"/>
                </a:moveTo>
                <a:lnTo>
                  <a:pt x="1824" y="0"/>
                </a:lnTo>
                <a:lnTo>
                  <a:pt x="1942" y="3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7" name="Freeform 1127"/>
          <p:cNvSpPr>
            <a:spLocks/>
          </p:cNvSpPr>
          <p:nvPr/>
        </p:nvSpPr>
        <p:spPr bwMode="auto">
          <a:xfrm>
            <a:off x="6216650" y="4122738"/>
            <a:ext cx="341313" cy="6350"/>
          </a:xfrm>
          <a:custGeom>
            <a:avLst/>
            <a:gdLst>
              <a:gd name="T0" fmla="*/ 0 w 1942"/>
              <a:gd name="T1" fmla="*/ 0 h 34"/>
              <a:gd name="T2" fmla="*/ 1824 w 1942"/>
              <a:gd name="T3" fmla="*/ 0 h 34"/>
              <a:gd name="T4" fmla="*/ 1942 w 1942"/>
              <a:gd name="T5" fmla="*/ 34 h 34"/>
              <a:gd name="T6" fmla="*/ 0 w 1942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42" h="34">
                <a:moveTo>
                  <a:pt x="0" y="0"/>
                </a:moveTo>
                <a:lnTo>
                  <a:pt x="1824" y="0"/>
                </a:lnTo>
                <a:lnTo>
                  <a:pt x="1942" y="3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8" name="Freeform 1128"/>
          <p:cNvSpPr>
            <a:spLocks/>
          </p:cNvSpPr>
          <p:nvPr/>
        </p:nvSpPr>
        <p:spPr bwMode="auto">
          <a:xfrm>
            <a:off x="6167438" y="4129088"/>
            <a:ext cx="419100" cy="7938"/>
          </a:xfrm>
          <a:custGeom>
            <a:avLst/>
            <a:gdLst>
              <a:gd name="T0" fmla="*/ 135 w 2372"/>
              <a:gd name="T1" fmla="*/ 0 h 44"/>
              <a:gd name="T2" fmla="*/ 0 w 2372"/>
              <a:gd name="T3" fmla="*/ 44 h 44"/>
              <a:gd name="T4" fmla="*/ 2372 w 2372"/>
              <a:gd name="T5" fmla="*/ 44 h 44"/>
              <a:gd name="T6" fmla="*/ 135 w 2372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2" h="44">
                <a:moveTo>
                  <a:pt x="135" y="0"/>
                </a:moveTo>
                <a:lnTo>
                  <a:pt x="0" y="44"/>
                </a:lnTo>
                <a:lnTo>
                  <a:pt x="2372" y="44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9" name="Freeform 1129"/>
          <p:cNvSpPr>
            <a:spLocks/>
          </p:cNvSpPr>
          <p:nvPr/>
        </p:nvSpPr>
        <p:spPr bwMode="auto">
          <a:xfrm>
            <a:off x="6167438" y="4129088"/>
            <a:ext cx="419100" cy="7938"/>
          </a:xfrm>
          <a:custGeom>
            <a:avLst/>
            <a:gdLst>
              <a:gd name="T0" fmla="*/ 135 w 2372"/>
              <a:gd name="T1" fmla="*/ 0 h 44"/>
              <a:gd name="T2" fmla="*/ 0 w 2372"/>
              <a:gd name="T3" fmla="*/ 44 h 44"/>
              <a:gd name="T4" fmla="*/ 2372 w 2372"/>
              <a:gd name="T5" fmla="*/ 44 h 44"/>
              <a:gd name="T6" fmla="*/ 135 w 2372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2" h="44">
                <a:moveTo>
                  <a:pt x="135" y="0"/>
                </a:moveTo>
                <a:lnTo>
                  <a:pt x="0" y="44"/>
                </a:lnTo>
                <a:lnTo>
                  <a:pt x="2372" y="44"/>
                </a:lnTo>
                <a:lnTo>
                  <a:pt x="13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0" name="Freeform 1130"/>
          <p:cNvSpPr>
            <a:spLocks/>
          </p:cNvSpPr>
          <p:nvPr/>
        </p:nvSpPr>
        <p:spPr bwMode="auto">
          <a:xfrm>
            <a:off x="6191250" y="4129088"/>
            <a:ext cx="395288" cy="7938"/>
          </a:xfrm>
          <a:custGeom>
            <a:avLst/>
            <a:gdLst>
              <a:gd name="T0" fmla="*/ 0 w 2237"/>
              <a:gd name="T1" fmla="*/ 0 h 44"/>
              <a:gd name="T2" fmla="*/ 2083 w 2237"/>
              <a:gd name="T3" fmla="*/ 0 h 44"/>
              <a:gd name="T4" fmla="*/ 2237 w 2237"/>
              <a:gd name="T5" fmla="*/ 44 h 44"/>
              <a:gd name="T6" fmla="*/ 0 w 2237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37" h="44">
                <a:moveTo>
                  <a:pt x="0" y="0"/>
                </a:moveTo>
                <a:lnTo>
                  <a:pt x="2083" y="0"/>
                </a:lnTo>
                <a:lnTo>
                  <a:pt x="2237" y="4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1" name="Freeform 1131"/>
          <p:cNvSpPr>
            <a:spLocks/>
          </p:cNvSpPr>
          <p:nvPr/>
        </p:nvSpPr>
        <p:spPr bwMode="auto">
          <a:xfrm>
            <a:off x="6191250" y="4129088"/>
            <a:ext cx="395288" cy="7938"/>
          </a:xfrm>
          <a:custGeom>
            <a:avLst/>
            <a:gdLst>
              <a:gd name="T0" fmla="*/ 0 w 2237"/>
              <a:gd name="T1" fmla="*/ 0 h 44"/>
              <a:gd name="T2" fmla="*/ 2083 w 2237"/>
              <a:gd name="T3" fmla="*/ 0 h 44"/>
              <a:gd name="T4" fmla="*/ 2237 w 2237"/>
              <a:gd name="T5" fmla="*/ 44 h 44"/>
              <a:gd name="T6" fmla="*/ 0 w 2237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37" h="44">
                <a:moveTo>
                  <a:pt x="0" y="0"/>
                </a:moveTo>
                <a:lnTo>
                  <a:pt x="2083" y="0"/>
                </a:lnTo>
                <a:lnTo>
                  <a:pt x="2237" y="4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2" name="Freeform 1132"/>
          <p:cNvSpPr>
            <a:spLocks/>
          </p:cNvSpPr>
          <p:nvPr/>
        </p:nvSpPr>
        <p:spPr bwMode="auto">
          <a:xfrm>
            <a:off x="6143625" y="4137025"/>
            <a:ext cx="463550" cy="7938"/>
          </a:xfrm>
          <a:custGeom>
            <a:avLst/>
            <a:gdLst>
              <a:gd name="T0" fmla="*/ 134 w 2624"/>
              <a:gd name="T1" fmla="*/ 0 h 44"/>
              <a:gd name="T2" fmla="*/ 0 w 2624"/>
              <a:gd name="T3" fmla="*/ 44 h 44"/>
              <a:gd name="T4" fmla="*/ 2624 w 2624"/>
              <a:gd name="T5" fmla="*/ 44 h 44"/>
              <a:gd name="T6" fmla="*/ 134 w 2624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4" h="44">
                <a:moveTo>
                  <a:pt x="134" y="0"/>
                </a:moveTo>
                <a:lnTo>
                  <a:pt x="0" y="44"/>
                </a:lnTo>
                <a:lnTo>
                  <a:pt x="2624" y="44"/>
                </a:lnTo>
                <a:lnTo>
                  <a:pt x="13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3" name="Freeform 1133"/>
          <p:cNvSpPr>
            <a:spLocks/>
          </p:cNvSpPr>
          <p:nvPr/>
        </p:nvSpPr>
        <p:spPr bwMode="auto">
          <a:xfrm>
            <a:off x="6143625" y="4137025"/>
            <a:ext cx="463550" cy="7938"/>
          </a:xfrm>
          <a:custGeom>
            <a:avLst/>
            <a:gdLst>
              <a:gd name="T0" fmla="*/ 134 w 2624"/>
              <a:gd name="T1" fmla="*/ 0 h 44"/>
              <a:gd name="T2" fmla="*/ 0 w 2624"/>
              <a:gd name="T3" fmla="*/ 44 h 44"/>
              <a:gd name="T4" fmla="*/ 2624 w 2624"/>
              <a:gd name="T5" fmla="*/ 44 h 44"/>
              <a:gd name="T6" fmla="*/ 134 w 2624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4" h="44">
                <a:moveTo>
                  <a:pt x="134" y="0"/>
                </a:moveTo>
                <a:lnTo>
                  <a:pt x="0" y="44"/>
                </a:lnTo>
                <a:lnTo>
                  <a:pt x="2624" y="44"/>
                </a:lnTo>
                <a:lnTo>
                  <a:pt x="134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4" name="Freeform 1134"/>
          <p:cNvSpPr>
            <a:spLocks/>
          </p:cNvSpPr>
          <p:nvPr/>
        </p:nvSpPr>
        <p:spPr bwMode="auto">
          <a:xfrm>
            <a:off x="6167438" y="4137025"/>
            <a:ext cx="439738" cy="7938"/>
          </a:xfrm>
          <a:custGeom>
            <a:avLst/>
            <a:gdLst>
              <a:gd name="T0" fmla="*/ 0 w 2490"/>
              <a:gd name="T1" fmla="*/ 0 h 44"/>
              <a:gd name="T2" fmla="*/ 2372 w 2490"/>
              <a:gd name="T3" fmla="*/ 0 h 44"/>
              <a:gd name="T4" fmla="*/ 2490 w 2490"/>
              <a:gd name="T5" fmla="*/ 44 h 44"/>
              <a:gd name="T6" fmla="*/ 0 w 2490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90" h="44">
                <a:moveTo>
                  <a:pt x="0" y="0"/>
                </a:moveTo>
                <a:lnTo>
                  <a:pt x="2372" y="0"/>
                </a:lnTo>
                <a:lnTo>
                  <a:pt x="2490" y="4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5" name="Freeform 1135"/>
          <p:cNvSpPr>
            <a:spLocks/>
          </p:cNvSpPr>
          <p:nvPr/>
        </p:nvSpPr>
        <p:spPr bwMode="auto">
          <a:xfrm>
            <a:off x="6167438" y="4137025"/>
            <a:ext cx="439738" cy="7938"/>
          </a:xfrm>
          <a:custGeom>
            <a:avLst/>
            <a:gdLst>
              <a:gd name="T0" fmla="*/ 0 w 2490"/>
              <a:gd name="T1" fmla="*/ 0 h 44"/>
              <a:gd name="T2" fmla="*/ 2372 w 2490"/>
              <a:gd name="T3" fmla="*/ 0 h 44"/>
              <a:gd name="T4" fmla="*/ 2490 w 2490"/>
              <a:gd name="T5" fmla="*/ 44 h 44"/>
              <a:gd name="T6" fmla="*/ 0 w 2490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90" h="44">
                <a:moveTo>
                  <a:pt x="0" y="0"/>
                </a:moveTo>
                <a:lnTo>
                  <a:pt x="2372" y="0"/>
                </a:lnTo>
                <a:lnTo>
                  <a:pt x="2490" y="4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6" name="Freeform 1136"/>
          <p:cNvSpPr>
            <a:spLocks/>
          </p:cNvSpPr>
          <p:nvPr/>
        </p:nvSpPr>
        <p:spPr bwMode="auto">
          <a:xfrm>
            <a:off x="6119813" y="4144963"/>
            <a:ext cx="512763" cy="9525"/>
          </a:xfrm>
          <a:custGeom>
            <a:avLst/>
            <a:gdLst>
              <a:gd name="T0" fmla="*/ 133 w 2904"/>
              <a:gd name="T1" fmla="*/ 0 h 54"/>
              <a:gd name="T2" fmla="*/ 0 w 2904"/>
              <a:gd name="T3" fmla="*/ 54 h 54"/>
              <a:gd name="T4" fmla="*/ 2904 w 2904"/>
              <a:gd name="T5" fmla="*/ 54 h 54"/>
              <a:gd name="T6" fmla="*/ 133 w 2904"/>
              <a:gd name="T7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04" h="54">
                <a:moveTo>
                  <a:pt x="133" y="0"/>
                </a:moveTo>
                <a:lnTo>
                  <a:pt x="0" y="54"/>
                </a:lnTo>
                <a:lnTo>
                  <a:pt x="2904" y="54"/>
                </a:lnTo>
                <a:lnTo>
                  <a:pt x="13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7" name="Freeform 1137"/>
          <p:cNvSpPr>
            <a:spLocks/>
          </p:cNvSpPr>
          <p:nvPr/>
        </p:nvSpPr>
        <p:spPr bwMode="auto">
          <a:xfrm>
            <a:off x="6119813" y="4144963"/>
            <a:ext cx="512763" cy="9525"/>
          </a:xfrm>
          <a:custGeom>
            <a:avLst/>
            <a:gdLst>
              <a:gd name="T0" fmla="*/ 133 w 2904"/>
              <a:gd name="T1" fmla="*/ 0 h 54"/>
              <a:gd name="T2" fmla="*/ 0 w 2904"/>
              <a:gd name="T3" fmla="*/ 54 h 54"/>
              <a:gd name="T4" fmla="*/ 2904 w 2904"/>
              <a:gd name="T5" fmla="*/ 54 h 54"/>
              <a:gd name="T6" fmla="*/ 133 w 2904"/>
              <a:gd name="T7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04" h="54">
                <a:moveTo>
                  <a:pt x="133" y="0"/>
                </a:moveTo>
                <a:lnTo>
                  <a:pt x="0" y="54"/>
                </a:lnTo>
                <a:lnTo>
                  <a:pt x="2904" y="54"/>
                </a:lnTo>
                <a:lnTo>
                  <a:pt x="13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8" name="Freeform 1138"/>
          <p:cNvSpPr>
            <a:spLocks/>
          </p:cNvSpPr>
          <p:nvPr/>
        </p:nvSpPr>
        <p:spPr bwMode="auto">
          <a:xfrm>
            <a:off x="6143625" y="4144963"/>
            <a:ext cx="488950" cy="9525"/>
          </a:xfrm>
          <a:custGeom>
            <a:avLst/>
            <a:gdLst>
              <a:gd name="T0" fmla="*/ 0 w 2771"/>
              <a:gd name="T1" fmla="*/ 0 h 54"/>
              <a:gd name="T2" fmla="*/ 2624 w 2771"/>
              <a:gd name="T3" fmla="*/ 0 h 54"/>
              <a:gd name="T4" fmla="*/ 2771 w 2771"/>
              <a:gd name="T5" fmla="*/ 54 h 54"/>
              <a:gd name="T6" fmla="*/ 0 w 2771"/>
              <a:gd name="T7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71" h="54">
                <a:moveTo>
                  <a:pt x="0" y="0"/>
                </a:moveTo>
                <a:lnTo>
                  <a:pt x="2624" y="0"/>
                </a:lnTo>
                <a:lnTo>
                  <a:pt x="2771" y="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9" name="Freeform 1139"/>
          <p:cNvSpPr>
            <a:spLocks/>
          </p:cNvSpPr>
          <p:nvPr/>
        </p:nvSpPr>
        <p:spPr bwMode="auto">
          <a:xfrm>
            <a:off x="6143625" y="4144963"/>
            <a:ext cx="488950" cy="9525"/>
          </a:xfrm>
          <a:custGeom>
            <a:avLst/>
            <a:gdLst>
              <a:gd name="T0" fmla="*/ 0 w 2771"/>
              <a:gd name="T1" fmla="*/ 0 h 54"/>
              <a:gd name="T2" fmla="*/ 2624 w 2771"/>
              <a:gd name="T3" fmla="*/ 0 h 54"/>
              <a:gd name="T4" fmla="*/ 2771 w 2771"/>
              <a:gd name="T5" fmla="*/ 54 h 54"/>
              <a:gd name="T6" fmla="*/ 0 w 2771"/>
              <a:gd name="T7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71" h="54">
                <a:moveTo>
                  <a:pt x="0" y="0"/>
                </a:moveTo>
                <a:lnTo>
                  <a:pt x="2624" y="0"/>
                </a:lnTo>
                <a:lnTo>
                  <a:pt x="2771" y="5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0" name="Freeform 1140"/>
          <p:cNvSpPr>
            <a:spLocks/>
          </p:cNvSpPr>
          <p:nvPr/>
        </p:nvSpPr>
        <p:spPr bwMode="auto">
          <a:xfrm>
            <a:off x="6097588" y="4154488"/>
            <a:ext cx="555625" cy="9525"/>
          </a:xfrm>
          <a:custGeom>
            <a:avLst/>
            <a:gdLst>
              <a:gd name="T0" fmla="*/ 128 w 3148"/>
              <a:gd name="T1" fmla="*/ 0 h 53"/>
              <a:gd name="T2" fmla="*/ 0 w 3148"/>
              <a:gd name="T3" fmla="*/ 53 h 53"/>
              <a:gd name="T4" fmla="*/ 3148 w 3148"/>
              <a:gd name="T5" fmla="*/ 53 h 53"/>
              <a:gd name="T6" fmla="*/ 128 w 3148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48" h="53">
                <a:moveTo>
                  <a:pt x="128" y="0"/>
                </a:moveTo>
                <a:lnTo>
                  <a:pt x="0" y="53"/>
                </a:lnTo>
                <a:lnTo>
                  <a:pt x="3148" y="53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1" name="Freeform 1141"/>
          <p:cNvSpPr>
            <a:spLocks/>
          </p:cNvSpPr>
          <p:nvPr/>
        </p:nvSpPr>
        <p:spPr bwMode="auto">
          <a:xfrm>
            <a:off x="6097588" y="4154488"/>
            <a:ext cx="555625" cy="9525"/>
          </a:xfrm>
          <a:custGeom>
            <a:avLst/>
            <a:gdLst>
              <a:gd name="T0" fmla="*/ 128 w 3148"/>
              <a:gd name="T1" fmla="*/ 0 h 53"/>
              <a:gd name="T2" fmla="*/ 0 w 3148"/>
              <a:gd name="T3" fmla="*/ 53 h 53"/>
              <a:gd name="T4" fmla="*/ 3148 w 3148"/>
              <a:gd name="T5" fmla="*/ 53 h 53"/>
              <a:gd name="T6" fmla="*/ 128 w 3148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48" h="53">
                <a:moveTo>
                  <a:pt x="128" y="0"/>
                </a:moveTo>
                <a:lnTo>
                  <a:pt x="0" y="53"/>
                </a:lnTo>
                <a:lnTo>
                  <a:pt x="3148" y="53"/>
                </a:lnTo>
                <a:lnTo>
                  <a:pt x="12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2" name="Freeform 1142"/>
          <p:cNvSpPr>
            <a:spLocks/>
          </p:cNvSpPr>
          <p:nvPr/>
        </p:nvSpPr>
        <p:spPr bwMode="auto">
          <a:xfrm>
            <a:off x="6119813" y="4154488"/>
            <a:ext cx="533400" cy="9525"/>
          </a:xfrm>
          <a:custGeom>
            <a:avLst/>
            <a:gdLst>
              <a:gd name="T0" fmla="*/ 0 w 3020"/>
              <a:gd name="T1" fmla="*/ 0 h 53"/>
              <a:gd name="T2" fmla="*/ 2904 w 3020"/>
              <a:gd name="T3" fmla="*/ 0 h 53"/>
              <a:gd name="T4" fmla="*/ 3020 w 3020"/>
              <a:gd name="T5" fmla="*/ 53 h 53"/>
              <a:gd name="T6" fmla="*/ 0 w 3020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20" h="53">
                <a:moveTo>
                  <a:pt x="0" y="0"/>
                </a:moveTo>
                <a:lnTo>
                  <a:pt x="2904" y="0"/>
                </a:lnTo>
                <a:lnTo>
                  <a:pt x="3020" y="5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3" name="Freeform 1143"/>
          <p:cNvSpPr>
            <a:spLocks/>
          </p:cNvSpPr>
          <p:nvPr/>
        </p:nvSpPr>
        <p:spPr bwMode="auto">
          <a:xfrm>
            <a:off x="6119813" y="4154488"/>
            <a:ext cx="533400" cy="9525"/>
          </a:xfrm>
          <a:custGeom>
            <a:avLst/>
            <a:gdLst>
              <a:gd name="T0" fmla="*/ 0 w 3020"/>
              <a:gd name="T1" fmla="*/ 0 h 53"/>
              <a:gd name="T2" fmla="*/ 2904 w 3020"/>
              <a:gd name="T3" fmla="*/ 0 h 53"/>
              <a:gd name="T4" fmla="*/ 3020 w 3020"/>
              <a:gd name="T5" fmla="*/ 53 h 53"/>
              <a:gd name="T6" fmla="*/ 0 w 3020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20" h="53">
                <a:moveTo>
                  <a:pt x="0" y="0"/>
                </a:moveTo>
                <a:lnTo>
                  <a:pt x="2904" y="0"/>
                </a:lnTo>
                <a:lnTo>
                  <a:pt x="3020" y="5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4" name="Freeform 1144"/>
          <p:cNvSpPr>
            <a:spLocks/>
          </p:cNvSpPr>
          <p:nvPr/>
        </p:nvSpPr>
        <p:spPr bwMode="auto">
          <a:xfrm>
            <a:off x="6094413" y="4164013"/>
            <a:ext cx="561975" cy="1588"/>
          </a:xfrm>
          <a:custGeom>
            <a:avLst/>
            <a:gdLst>
              <a:gd name="T0" fmla="*/ 18 w 3185"/>
              <a:gd name="T1" fmla="*/ 0 h 9"/>
              <a:gd name="T2" fmla="*/ 0 w 3185"/>
              <a:gd name="T3" fmla="*/ 9 h 9"/>
              <a:gd name="T4" fmla="*/ 3185 w 3185"/>
              <a:gd name="T5" fmla="*/ 9 h 9"/>
              <a:gd name="T6" fmla="*/ 18 w 3185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85" h="9">
                <a:moveTo>
                  <a:pt x="18" y="0"/>
                </a:moveTo>
                <a:lnTo>
                  <a:pt x="0" y="9"/>
                </a:lnTo>
                <a:lnTo>
                  <a:pt x="3185" y="9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5" name="Freeform 1145"/>
          <p:cNvSpPr>
            <a:spLocks/>
          </p:cNvSpPr>
          <p:nvPr/>
        </p:nvSpPr>
        <p:spPr bwMode="auto">
          <a:xfrm>
            <a:off x="6094413" y="4164013"/>
            <a:ext cx="561975" cy="1588"/>
          </a:xfrm>
          <a:custGeom>
            <a:avLst/>
            <a:gdLst>
              <a:gd name="T0" fmla="*/ 18 w 3185"/>
              <a:gd name="T1" fmla="*/ 0 h 9"/>
              <a:gd name="T2" fmla="*/ 0 w 3185"/>
              <a:gd name="T3" fmla="*/ 9 h 9"/>
              <a:gd name="T4" fmla="*/ 3185 w 3185"/>
              <a:gd name="T5" fmla="*/ 9 h 9"/>
              <a:gd name="T6" fmla="*/ 18 w 3185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85" h="9">
                <a:moveTo>
                  <a:pt x="18" y="0"/>
                </a:moveTo>
                <a:lnTo>
                  <a:pt x="0" y="9"/>
                </a:lnTo>
                <a:lnTo>
                  <a:pt x="3185" y="9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6" name="Freeform 1146"/>
          <p:cNvSpPr>
            <a:spLocks/>
          </p:cNvSpPr>
          <p:nvPr/>
        </p:nvSpPr>
        <p:spPr bwMode="auto">
          <a:xfrm>
            <a:off x="6097588" y="4164013"/>
            <a:ext cx="558800" cy="1588"/>
          </a:xfrm>
          <a:custGeom>
            <a:avLst/>
            <a:gdLst>
              <a:gd name="T0" fmla="*/ 0 w 3167"/>
              <a:gd name="T1" fmla="*/ 0 h 9"/>
              <a:gd name="T2" fmla="*/ 3148 w 3167"/>
              <a:gd name="T3" fmla="*/ 0 h 9"/>
              <a:gd name="T4" fmla="*/ 3167 w 3167"/>
              <a:gd name="T5" fmla="*/ 9 h 9"/>
              <a:gd name="T6" fmla="*/ 0 w 316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67" h="9">
                <a:moveTo>
                  <a:pt x="0" y="0"/>
                </a:moveTo>
                <a:lnTo>
                  <a:pt x="3148" y="0"/>
                </a:lnTo>
                <a:lnTo>
                  <a:pt x="3167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7" name="Freeform 1147"/>
          <p:cNvSpPr>
            <a:spLocks/>
          </p:cNvSpPr>
          <p:nvPr/>
        </p:nvSpPr>
        <p:spPr bwMode="auto">
          <a:xfrm>
            <a:off x="6097588" y="4164013"/>
            <a:ext cx="558800" cy="1588"/>
          </a:xfrm>
          <a:custGeom>
            <a:avLst/>
            <a:gdLst>
              <a:gd name="T0" fmla="*/ 0 w 3167"/>
              <a:gd name="T1" fmla="*/ 0 h 9"/>
              <a:gd name="T2" fmla="*/ 3148 w 3167"/>
              <a:gd name="T3" fmla="*/ 0 h 9"/>
              <a:gd name="T4" fmla="*/ 3167 w 3167"/>
              <a:gd name="T5" fmla="*/ 9 h 9"/>
              <a:gd name="T6" fmla="*/ 0 w 316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67" h="9">
                <a:moveTo>
                  <a:pt x="0" y="0"/>
                </a:moveTo>
                <a:lnTo>
                  <a:pt x="3148" y="0"/>
                </a:lnTo>
                <a:lnTo>
                  <a:pt x="3167" y="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8" name="Freeform 1148"/>
          <p:cNvSpPr>
            <a:spLocks/>
          </p:cNvSpPr>
          <p:nvPr/>
        </p:nvSpPr>
        <p:spPr bwMode="auto">
          <a:xfrm>
            <a:off x="6092825" y="4165600"/>
            <a:ext cx="565150" cy="1588"/>
          </a:xfrm>
          <a:custGeom>
            <a:avLst/>
            <a:gdLst>
              <a:gd name="T0" fmla="*/ 8 w 3202"/>
              <a:gd name="T1" fmla="*/ 0 h 4"/>
              <a:gd name="T2" fmla="*/ 0 w 3202"/>
              <a:gd name="T3" fmla="*/ 4 h 4"/>
              <a:gd name="T4" fmla="*/ 3202 w 3202"/>
              <a:gd name="T5" fmla="*/ 4 h 4"/>
              <a:gd name="T6" fmla="*/ 8 w 320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02" h="4">
                <a:moveTo>
                  <a:pt x="8" y="0"/>
                </a:moveTo>
                <a:lnTo>
                  <a:pt x="0" y="4"/>
                </a:lnTo>
                <a:lnTo>
                  <a:pt x="3202" y="4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9" name="Freeform 1149"/>
          <p:cNvSpPr>
            <a:spLocks/>
          </p:cNvSpPr>
          <p:nvPr/>
        </p:nvSpPr>
        <p:spPr bwMode="auto">
          <a:xfrm>
            <a:off x="6092825" y="4165600"/>
            <a:ext cx="565150" cy="1588"/>
          </a:xfrm>
          <a:custGeom>
            <a:avLst/>
            <a:gdLst>
              <a:gd name="T0" fmla="*/ 8 w 3202"/>
              <a:gd name="T1" fmla="*/ 0 h 4"/>
              <a:gd name="T2" fmla="*/ 0 w 3202"/>
              <a:gd name="T3" fmla="*/ 4 h 4"/>
              <a:gd name="T4" fmla="*/ 3202 w 3202"/>
              <a:gd name="T5" fmla="*/ 4 h 4"/>
              <a:gd name="T6" fmla="*/ 8 w 320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02" h="4">
                <a:moveTo>
                  <a:pt x="8" y="0"/>
                </a:moveTo>
                <a:lnTo>
                  <a:pt x="0" y="4"/>
                </a:lnTo>
                <a:lnTo>
                  <a:pt x="3202" y="4"/>
                </a:lnTo>
                <a:lnTo>
                  <a:pt x="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0" name="Freeform 1150"/>
          <p:cNvSpPr>
            <a:spLocks/>
          </p:cNvSpPr>
          <p:nvPr/>
        </p:nvSpPr>
        <p:spPr bwMode="auto">
          <a:xfrm>
            <a:off x="6094413" y="4165600"/>
            <a:ext cx="563563" cy="1588"/>
          </a:xfrm>
          <a:custGeom>
            <a:avLst/>
            <a:gdLst>
              <a:gd name="T0" fmla="*/ 0 w 3194"/>
              <a:gd name="T1" fmla="*/ 0 h 4"/>
              <a:gd name="T2" fmla="*/ 3185 w 3194"/>
              <a:gd name="T3" fmla="*/ 0 h 4"/>
              <a:gd name="T4" fmla="*/ 3194 w 3194"/>
              <a:gd name="T5" fmla="*/ 4 h 4"/>
              <a:gd name="T6" fmla="*/ 0 w 319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94" h="4">
                <a:moveTo>
                  <a:pt x="0" y="0"/>
                </a:moveTo>
                <a:lnTo>
                  <a:pt x="3185" y="0"/>
                </a:lnTo>
                <a:lnTo>
                  <a:pt x="3194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1" name="Freeform 1151"/>
          <p:cNvSpPr>
            <a:spLocks/>
          </p:cNvSpPr>
          <p:nvPr/>
        </p:nvSpPr>
        <p:spPr bwMode="auto">
          <a:xfrm>
            <a:off x="6094413" y="4165600"/>
            <a:ext cx="563563" cy="1588"/>
          </a:xfrm>
          <a:custGeom>
            <a:avLst/>
            <a:gdLst>
              <a:gd name="T0" fmla="*/ 0 w 3194"/>
              <a:gd name="T1" fmla="*/ 0 h 4"/>
              <a:gd name="T2" fmla="*/ 3185 w 3194"/>
              <a:gd name="T3" fmla="*/ 0 h 4"/>
              <a:gd name="T4" fmla="*/ 3194 w 3194"/>
              <a:gd name="T5" fmla="*/ 4 h 4"/>
              <a:gd name="T6" fmla="*/ 0 w 319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94" h="4">
                <a:moveTo>
                  <a:pt x="0" y="0"/>
                </a:moveTo>
                <a:lnTo>
                  <a:pt x="3185" y="0"/>
                </a:lnTo>
                <a:lnTo>
                  <a:pt x="3194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2" name="Freeform 1152"/>
          <p:cNvSpPr>
            <a:spLocks/>
          </p:cNvSpPr>
          <p:nvPr/>
        </p:nvSpPr>
        <p:spPr bwMode="auto">
          <a:xfrm>
            <a:off x="6916738" y="4165600"/>
            <a:ext cx="39688" cy="1588"/>
          </a:xfrm>
          <a:custGeom>
            <a:avLst/>
            <a:gdLst>
              <a:gd name="T0" fmla="*/ 190 w 230"/>
              <a:gd name="T1" fmla="*/ 0 h 4"/>
              <a:gd name="T2" fmla="*/ 0 w 230"/>
              <a:gd name="T3" fmla="*/ 4 h 4"/>
              <a:gd name="T4" fmla="*/ 230 w 230"/>
              <a:gd name="T5" fmla="*/ 4 h 4"/>
              <a:gd name="T6" fmla="*/ 190 w 230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" h="4">
                <a:moveTo>
                  <a:pt x="190" y="0"/>
                </a:moveTo>
                <a:lnTo>
                  <a:pt x="0" y="4"/>
                </a:lnTo>
                <a:lnTo>
                  <a:pt x="230" y="4"/>
                </a:lnTo>
                <a:lnTo>
                  <a:pt x="19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3" name="Freeform 1153"/>
          <p:cNvSpPr>
            <a:spLocks/>
          </p:cNvSpPr>
          <p:nvPr/>
        </p:nvSpPr>
        <p:spPr bwMode="auto">
          <a:xfrm>
            <a:off x="6916738" y="4165600"/>
            <a:ext cx="39688" cy="1588"/>
          </a:xfrm>
          <a:custGeom>
            <a:avLst/>
            <a:gdLst>
              <a:gd name="T0" fmla="*/ 190 w 230"/>
              <a:gd name="T1" fmla="*/ 0 h 4"/>
              <a:gd name="T2" fmla="*/ 0 w 230"/>
              <a:gd name="T3" fmla="*/ 4 h 4"/>
              <a:gd name="T4" fmla="*/ 230 w 230"/>
              <a:gd name="T5" fmla="*/ 4 h 4"/>
              <a:gd name="T6" fmla="*/ 190 w 230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" h="4">
                <a:moveTo>
                  <a:pt x="190" y="0"/>
                </a:moveTo>
                <a:lnTo>
                  <a:pt x="0" y="4"/>
                </a:lnTo>
                <a:lnTo>
                  <a:pt x="230" y="4"/>
                </a:lnTo>
                <a:lnTo>
                  <a:pt x="19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4" name="Freeform 1154"/>
          <p:cNvSpPr>
            <a:spLocks/>
          </p:cNvSpPr>
          <p:nvPr/>
        </p:nvSpPr>
        <p:spPr bwMode="auto">
          <a:xfrm>
            <a:off x="6088063" y="4165600"/>
            <a:ext cx="574675" cy="3175"/>
          </a:xfrm>
          <a:custGeom>
            <a:avLst/>
            <a:gdLst>
              <a:gd name="T0" fmla="*/ 29 w 3262"/>
              <a:gd name="T1" fmla="*/ 0 h 15"/>
              <a:gd name="T2" fmla="*/ 0 w 3262"/>
              <a:gd name="T3" fmla="*/ 15 h 15"/>
              <a:gd name="T4" fmla="*/ 3262 w 3262"/>
              <a:gd name="T5" fmla="*/ 15 h 15"/>
              <a:gd name="T6" fmla="*/ 29 w 3262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62" h="15">
                <a:moveTo>
                  <a:pt x="29" y="0"/>
                </a:moveTo>
                <a:lnTo>
                  <a:pt x="0" y="15"/>
                </a:lnTo>
                <a:lnTo>
                  <a:pt x="3262" y="15"/>
                </a:lnTo>
                <a:lnTo>
                  <a:pt x="2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5" name="Freeform 1155"/>
          <p:cNvSpPr>
            <a:spLocks/>
          </p:cNvSpPr>
          <p:nvPr/>
        </p:nvSpPr>
        <p:spPr bwMode="auto">
          <a:xfrm>
            <a:off x="6088063" y="4165600"/>
            <a:ext cx="574675" cy="3175"/>
          </a:xfrm>
          <a:custGeom>
            <a:avLst/>
            <a:gdLst>
              <a:gd name="T0" fmla="*/ 29 w 3262"/>
              <a:gd name="T1" fmla="*/ 0 h 15"/>
              <a:gd name="T2" fmla="*/ 0 w 3262"/>
              <a:gd name="T3" fmla="*/ 15 h 15"/>
              <a:gd name="T4" fmla="*/ 3262 w 3262"/>
              <a:gd name="T5" fmla="*/ 15 h 15"/>
              <a:gd name="T6" fmla="*/ 29 w 3262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62" h="15">
                <a:moveTo>
                  <a:pt x="29" y="0"/>
                </a:moveTo>
                <a:lnTo>
                  <a:pt x="0" y="15"/>
                </a:lnTo>
                <a:lnTo>
                  <a:pt x="3262" y="15"/>
                </a:lnTo>
                <a:lnTo>
                  <a:pt x="2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6" name="Freeform 1156"/>
          <p:cNvSpPr>
            <a:spLocks/>
          </p:cNvSpPr>
          <p:nvPr/>
        </p:nvSpPr>
        <p:spPr bwMode="auto">
          <a:xfrm>
            <a:off x="6092825" y="4165600"/>
            <a:ext cx="569913" cy="3175"/>
          </a:xfrm>
          <a:custGeom>
            <a:avLst/>
            <a:gdLst>
              <a:gd name="T0" fmla="*/ 0 w 3233"/>
              <a:gd name="T1" fmla="*/ 0 h 15"/>
              <a:gd name="T2" fmla="*/ 3202 w 3233"/>
              <a:gd name="T3" fmla="*/ 0 h 15"/>
              <a:gd name="T4" fmla="*/ 3233 w 3233"/>
              <a:gd name="T5" fmla="*/ 15 h 15"/>
              <a:gd name="T6" fmla="*/ 0 w 3233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33" h="15">
                <a:moveTo>
                  <a:pt x="0" y="0"/>
                </a:moveTo>
                <a:lnTo>
                  <a:pt x="3202" y="0"/>
                </a:lnTo>
                <a:lnTo>
                  <a:pt x="3233" y="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7" name="Freeform 1157"/>
          <p:cNvSpPr>
            <a:spLocks/>
          </p:cNvSpPr>
          <p:nvPr/>
        </p:nvSpPr>
        <p:spPr bwMode="auto">
          <a:xfrm>
            <a:off x="6092825" y="4165600"/>
            <a:ext cx="569913" cy="3175"/>
          </a:xfrm>
          <a:custGeom>
            <a:avLst/>
            <a:gdLst>
              <a:gd name="T0" fmla="*/ 0 w 3233"/>
              <a:gd name="T1" fmla="*/ 0 h 15"/>
              <a:gd name="T2" fmla="*/ 3202 w 3233"/>
              <a:gd name="T3" fmla="*/ 0 h 15"/>
              <a:gd name="T4" fmla="*/ 3233 w 3233"/>
              <a:gd name="T5" fmla="*/ 15 h 15"/>
              <a:gd name="T6" fmla="*/ 0 w 3233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33" h="15">
                <a:moveTo>
                  <a:pt x="0" y="0"/>
                </a:moveTo>
                <a:lnTo>
                  <a:pt x="3202" y="0"/>
                </a:lnTo>
                <a:lnTo>
                  <a:pt x="3233" y="1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8" name="Freeform 1158"/>
          <p:cNvSpPr>
            <a:spLocks/>
          </p:cNvSpPr>
          <p:nvPr/>
        </p:nvSpPr>
        <p:spPr bwMode="auto">
          <a:xfrm>
            <a:off x="6897688" y="4165600"/>
            <a:ext cx="85725" cy="3175"/>
          </a:xfrm>
          <a:custGeom>
            <a:avLst/>
            <a:gdLst>
              <a:gd name="T0" fmla="*/ 105 w 485"/>
              <a:gd name="T1" fmla="*/ 0 h 15"/>
              <a:gd name="T2" fmla="*/ 0 w 485"/>
              <a:gd name="T3" fmla="*/ 15 h 15"/>
              <a:gd name="T4" fmla="*/ 485 w 485"/>
              <a:gd name="T5" fmla="*/ 15 h 15"/>
              <a:gd name="T6" fmla="*/ 105 w 485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5" h="15">
                <a:moveTo>
                  <a:pt x="105" y="0"/>
                </a:moveTo>
                <a:lnTo>
                  <a:pt x="0" y="15"/>
                </a:lnTo>
                <a:lnTo>
                  <a:pt x="485" y="15"/>
                </a:lnTo>
                <a:lnTo>
                  <a:pt x="10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99" name="Freeform 1159"/>
          <p:cNvSpPr>
            <a:spLocks/>
          </p:cNvSpPr>
          <p:nvPr/>
        </p:nvSpPr>
        <p:spPr bwMode="auto">
          <a:xfrm>
            <a:off x="6897688" y="4165600"/>
            <a:ext cx="85725" cy="3175"/>
          </a:xfrm>
          <a:custGeom>
            <a:avLst/>
            <a:gdLst>
              <a:gd name="T0" fmla="*/ 105 w 485"/>
              <a:gd name="T1" fmla="*/ 0 h 15"/>
              <a:gd name="T2" fmla="*/ 0 w 485"/>
              <a:gd name="T3" fmla="*/ 15 h 15"/>
              <a:gd name="T4" fmla="*/ 485 w 485"/>
              <a:gd name="T5" fmla="*/ 15 h 15"/>
              <a:gd name="T6" fmla="*/ 105 w 485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5" h="15">
                <a:moveTo>
                  <a:pt x="105" y="0"/>
                </a:moveTo>
                <a:lnTo>
                  <a:pt x="0" y="15"/>
                </a:lnTo>
                <a:lnTo>
                  <a:pt x="485" y="15"/>
                </a:lnTo>
                <a:lnTo>
                  <a:pt x="10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0" name="Freeform 1160"/>
          <p:cNvSpPr>
            <a:spLocks/>
          </p:cNvSpPr>
          <p:nvPr/>
        </p:nvSpPr>
        <p:spPr bwMode="auto">
          <a:xfrm>
            <a:off x="6916738" y="4165600"/>
            <a:ext cx="66675" cy="3175"/>
          </a:xfrm>
          <a:custGeom>
            <a:avLst/>
            <a:gdLst>
              <a:gd name="T0" fmla="*/ 0 w 380"/>
              <a:gd name="T1" fmla="*/ 0 h 15"/>
              <a:gd name="T2" fmla="*/ 230 w 380"/>
              <a:gd name="T3" fmla="*/ 0 h 15"/>
              <a:gd name="T4" fmla="*/ 380 w 380"/>
              <a:gd name="T5" fmla="*/ 15 h 15"/>
              <a:gd name="T6" fmla="*/ 0 w 380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0" h="15">
                <a:moveTo>
                  <a:pt x="0" y="0"/>
                </a:moveTo>
                <a:lnTo>
                  <a:pt x="230" y="0"/>
                </a:lnTo>
                <a:lnTo>
                  <a:pt x="380" y="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1" name="Freeform 1161"/>
          <p:cNvSpPr>
            <a:spLocks/>
          </p:cNvSpPr>
          <p:nvPr/>
        </p:nvSpPr>
        <p:spPr bwMode="auto">
          <a:xfrm>
            <a:off x="6916738" y="4165600"/>
            <a:ext cx="66675" cy="3175"/>
          </a:xfrm>
          <a:custGeom>
            <a:avLst/>
            <a:gdLst>
              <a:gd name="T0" fmla="*/ 0 w 380"/>
              <a:gd name="T1" fmla="*/ 0 h 15"/>
              <a:gd name="T2" fmla="*/ 230 w 380"/>
              <a:gd name="T3" fmla="*/ 0 h 15"/>
              <a:gd name="T4" fmla="*/ 380 w 380"/>
              <a:gd name="T5" fmla="*/ 15 h 15"/>
              <a:gd name="T6" fmla="*/ 0 w 380"/>
              <a:gd name="T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0" h="15">
                <a:moveTo>
                  <a:pt x="0" y="0"/>
                </a:moveTo>
                <a:lnTo>
                  <a:pt x="230" y="0"/>
                </a:lnTo>
                <a:lnTo>
                  <a:pt x="380" y="1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2" name="Freeform 1162"/>
          <p:cNvSpPr>
            <a:spLocks/>
          </p:cNvSpPr>
          <p:nvPr/>
        </p:nvSpPr>
        <p:spPr bwMode="auto">
          <a:xfrm>
            <a:off x="6083300" y="4168775"/>
            <a:ext cx="584200" cy="1588"/>
          </a:xfrm>
          <a:custGeom>
            <a:avLst/>
            <a:gdLst>
              <a:gd name="T0" fmla="*/ 23 w 3311"/>
              <a:gd name="T1" fmla="*/ 0 h 11"/>
              <a:gd name="T2" fmla="*/ 0 w 3311"/>
              <a:gd name="T3" fmla="*/ 11 h 11"/>
              <a:gd name="T4" fmla="*/ 3311 w 3311"/>
              <a:gd name="T5" fmla="*/ 11 h 11"/>
              <a:gd name="T6" fmla="*/ 23 w 331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11" h="11">
                <a:moveTo>
                  <a:pt x="23" y="0"/>
                </a:moveTo>
                <a:lnTo>
                  <a:pt x="0" y="11"/>
                </a:lnTo>
                <a:lnTo>
                  <a:pt x="3311" y="11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3" name="Freeform 1163"/>
          <p:cNvSpPr>
            <a:spLocks/>
          </p:cNvSpPr>
          <p:nvPr/>
        </p:nvSpPr>
        <p:spPr bwMode="auto">
          <a:xfrm>
            <a:off x="6083300" y="4168775"/>
            <a:ext cx="584200" cy="1588"/>
          </a:xfrm>
          <a:custGeom>
            <a:avLst/>
            <a:gdLst>
              <a:gd name="T0" fmla="*/ 23 w 3311"/>
              <a:gd name="T1" fmla="*/ 0 h 11"/>
              <a:gd name="T2" fmla="*/ 0 w 3311"/>
              <a:gd name="T3" fmla="*/ 11 h 11"/>
              <a:gd name="T4" fmla="*/ 3311 w 3311"/>
              <a:gd name="T5" fmla="*/ 11 h 11"/>
              <a:gd name="T6" fmla="*/ 23 w 331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11" h="11">
                <a:moveTo>
                  <a:pt x="23" y="0"/>
                </a:moveTo>
                <a:lnTo>
                  <a:pt x="0" y="11"/>
                </a:lnTo>
                <a:lnTo>
                  <a:pt x="3311" y="11"/>
                </a:lnTo>
                <a:lnTo>
                  <a:pt x="2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4" name="Freeform 1164"/>
          <p:cNvSpPr>
            <a:spLocks/>
          </p:cNvSpPr>
          <p:nvPr/>
        </p:nvSpPr>
        <p:spPr bwMode="auto">
          <a:xfrm>
            <a:off x="6088063" y="4168775"/>
            <a:ext cx="579438" cy="1588"/>
          </a:xfrm>
          <a:custGeom>
            <a:avLst/>
            <a:gdLst>
              <a:gd name="T0" fmla="*/ 0 w 3288"/>
              <a:gd name="T1" fmla="*/ 0 h 11"/>
              <a:gd name="T2" fmla="*/ 3262 w 3288"/>
              <a:gd name="T3" fmla="*/ 0 h 11"/>
              <a:gd name="T4" fmla="*/ 3288 w 3288"/>
              <a:gd name="T5" fmla="*/ 11 h 11"/>
              <a:gd name="T6" fmla="*/ 0 w 328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88" h="11">
                <a:moveTo>
                  <a:pt x="0" y="0"/>
                </a:moveTo>
                <a:lnTo>
                  <a:pt x="3262" y="0"/>
                </a:lnTo>
                <a:lnTo>
                  <a:pt x="3288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5" name="Freeform 1165"/>
          <p:cNvSpPr>
            <a:spLocks/>
          </p:cNvSpPr>
          <p:nvPr/>
        </p:nvSpPr>
        <p:spPr bwMode="auto">
          <a:xfrm>
            <a:off x="6088063" y="4168775"/>
            <a:ext cx="579438" cy="1588"/>
          </a:xfrm>
          <a:custGeom>
            <a:avLst/>
            <a:gdLst>
              <a:gd name="T0" fmla="*/ 0 w 3288"/>
              <a:gd name="T1" fmla="*/ 0 h 11"/>
              <a:gd name="T2" fmla="*/ 3262 w 3288"/>
              <a:gd name="T3" fmla="*/ 0 h 11"/>
              <a:gd name="T4" fmla="*/ 3288 w 3288"/>
              <a:gd name="T5" fmla="*/ 11 h 11"/>
              <a:gd name="T6" fmla="*/ 0 w 328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88" h="11">
                <a:moveTo>
                  <a:pt x="0" y="0"/>
                </a:moveTo>
                <a:lnTo>
                  <a:pt x="3262" y="0"/>
                </a:lnTo>
                <a:lnTo>
                  <a:pt x="3288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6" name="Freeform 1166"/>
          <p:cNvSpPr>
            <a:spLocks/>
          </p:cNvSpPr>
          <p:nvPr/>
        </p:nvSpPr>
        <p:spPr bwMode="auto">
          <a:xfrm>
            <a:off x="6883400" y="4168775"/>
            <a:ext cx="109538" cy="1588"/>
          </a:xfrm>
          <a:custGeom>
            <a:avLst/>
            <a:gdLst>
              <a:gd name="T0" fmla="*/ 83 w 621"/>
              <a:gd name="T1" fmla="*/ 0 h 11"/>
              <a:gd name="T2" fmla="*/ 0 w 621"/>
              <a:gd name="T3" fmla="*/ 11 h 11"/>
              <a:gd name="T4" fmla="*/ 621 w 621"/>
              <a:gd name="T5" fmla="*/ 11 h 11"/>
              <a:gd name="T6" fmla="*/ 83 w 62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1" h="11">
                <a:moveTo>
                  <a:pt x="83" y="0"/>
                </a:moveTo>
                <a:lnTo>
                  <a:pt x="0" y="11"/>
                </a:lnTo>
                <a:lnTo>
                  <a:pt x="621" y="11"/>
                </a:lnTo>
                <a:lnTo>
                  <a:pt x="8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7" name="Freeform 1167"/>
          <p:cNvSpPr>
            <a:spLocks/>
          </p:cNvSpPr>
          <p:nvPr/>
        </p:nvSpPr>
        <p:spPr bwMode="auto">
          <a:xfrm>
            <a:off x="6883400" y="4168775"/>
            <a:ext cx="109538" cy="1588"/>
          </a:xfrm>
          <a:custGeom>
            <a:avLst/>
            <a:gdLst>
              <a:gd name="T0" fmla="*/ 83 w 621"/>
              <a:gd name="T1" fmla="*/ 0 h 11"/>
              <a:gd name="T2" fmla="*/ 0 w 621"/>
              <a:gd name="T3" fmla="*/ 11 h 11"/>
              <a:gd name="T4" fmla="*/ 621 w 621"/>
              <a:gd name="T5" fmla="*/ 11 h 11"/>
              <a:gd name="T6" fmla="*/ 83 w 62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1" h="11">
                <a:moveTo>
                  <a:pt x="83" y="0"/>
                </a:moveTo>
                <a:lnTo>
                  <a:pt x="0" y="11"/>
                </a:lnTo>
                <a:lnTo>
                  <a:pt x="621" y="11"/>
                </a:lnTo>
                <a:lnTo>
                  <a:pt x="8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8" name="Freeform 1168"/>
          <p:cNvSpPr>
            <a:spLocks/>
          </p:cNvSpPr>
          <p:nvPr/>
        </p:nvSpPr>
        <p:spPr bwMode="auto">
          <a:xfrm>
            <a:off x="6897688" y="4168775"/>
            <a:ext cx="95250" cy="1588"/>
          </a:xfrm>
          <a:custGeom>
            <a:avLst/>
            <a:gdLst>
              <a:gd name="T0" fmla="*/ 0 w 538"/>
              <a:gd name="T1" fmla="*/ 0 h 11"/>
              <a:gd name="T2" fmla="*/ 485 w 538"/>
              <a:gd name="T3" fmla="*/ 0 h 11"/>
              <a:gd name="T4" fmla="*/ 538 w 538"/>
              <a:gd name="T5" fmla="*/ 11 h 11"/>
              <a:gd name="T6" fmla="*/ 0 w 53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8" h="11">
                <a:moveTo>
                  <a:pt x="0" y="0"/>
                </a:moveTo>
                <a:lnTo>
                  <a:pt x="485" y="0"/>
                </a:lnTo>
                <a:lnTo>
                  <a:pt x="538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09" name="Freeform 1169"/>
          <p:cNvSpPr>
            <a:spLocks/>
          </p:cNvSpPr>
          <p:nvPr/>
        </p:nvSpPr>
        <p:spPr bwMode="auto">
          <a:xfrm>
            <a:off x="6897688" y="4168775"/>
            <a:ext cx="95250" cy="1588"/>
          </a:xfrm>
          <a:custGeom>
            <a:avLst/>
            <a:gdLst>
              <a:gd name="T0" fmla="*/ 0 w 538"/>
              <a:gd name="T1" fmla="*/ 0 h 11"/>
              <a:gd name="T2" fmla="*/ 485 w 538"/>
              <a:gd name="T3" fmla="*/ 0 h 11"/>
              <a:gd name="T4" fmla="*/ 538 w 538"/>
              <a:gd name="T5" fmla="*/ 11 h 11"/>
              <a:gd name="T6" fmla="*/ 0 w 538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8" h="11">
                <a:moveTo>
                  <a:pt x="0" y="0"/>
                </a:moveTo>
                <a:lnTo>
                  <a:pt x="485" y="0"/>
                </a:lnTo>
                <a:lnTo>
                  <a:pt x="538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0" name="Freeform 1170"/>
          <p:cNvSpPr>
            <a:spLocks/>
          </p:cNvSpPr>
          <p:nvPr/>
        </p:nvSpPr>
        <p:spPr bwMode="auto">
          <a:xfrm>
            <a:off x="6075363" y="4170363"/>
            <a:ext cx="603250" cy="4763"/>
          </a:xfrm>
          <a:custGeom>
            <a:avLst/>
            <a:gdLst>
              <a:gd name="T0" fmla="*/ 51 w 3418"/>
              <a:gd name="T1" fmla="*/ 0 h 26"/>
              <a:gd name="T2" fmla="*/ 0 w 3418"/>
              <a:gd name="T3" fmla="*/ 26 h 26"/>
              <a:gd name="T4" fmla="*/ 3418 w 3418"/>
              <a:gd name="T5" fmla="*/ 26 h 26"/>
              <a:gd name="T6" fmla="*/ 51 w 3418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18" h="26">
                <a:moveTo>
                  <a:pt x="51" y="0"/>
                </a:moveTo>
                <a:lnTo>
                  <a:pt x="0" y="26"/>
                </a:lnTo>
                <a:lnTo>
                  <a:pt x="3418" y="26"/>
                </a:lnTo>
                <a:lnTo>
                  <a:pt x="5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1" name="Freeform 1171"/>
          <p:cNvSpPr>
            <a:spLocks/>
          </p:cNvSpPr>
          <p:nvPr/>
        </p:nvSpPr>
        <p:spPr bwMode="auto">
          <a:xfrm>
            <a:off x="6075363" y="4170363"/>
            <a:ext cx="603250" cy="4763"/>
          </a:xfrm>
          <a:custGeom>
            <a:avLst/>
            <a:gdLst>
              <a:gd name="T0" fmla="*/ 51 w 3418"/>
              <a:gd name="T1" fmla="*/ 0 h 26"/>
              <a:gd name="T2" fmla="*/ 0 w 3418"/>
              <a:gd name="T3" fmla="*/ 26 h 26"/>
              <a:gd name="T4" fmla="*/ 3418 w 3418"/>
              <a:gd name="T5" fmla="*/ 26 h 26"/>
              <a:gd name="T6" fmla="*/ 51 w 3418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18" h="26">
                <a:moveTo>
                  <a:pt x="51" y="0"/>
                </a:moveTo>
                <a:lnTo>
                  <a:pt x="0" y="26"/>
                </a:lnTo>
                <a:lnTo>
                  <a:pt x="3418" y="26"/>
                </a:lnTo>
                <a:lnTo>
                  <a:pt x="5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2" name="Freeform 1172"/>
          <p:cNvSpPr>
            <a:spLocks/>
          </p:cNvSpPr>
          <p:nvPr/>
        </p:nvSpPr>
        <p:spPr bwMode="auto">
          <a:xfrm>
            <a:off x="6083300" y="4170363"/>
            <a:ext cx="595313" cy="4763"/>
          </a:xfrm>
          <a:custGeom>
            <a:avLst/>
            <a:gdLst>
              <a:gd name="T0" fmla="*/ 0 w 3367"/>
              <a:gd name="T1" fmla="*/ 0 h 26"/>
              <a:gd name="T2" fmla="*/ 3311 w 3367"/>
              <a:gd name="T3" fmla="*/ 0 h 26"/>
              <a:gd name="T4" fmla="*/ 3367 w 3367"/>
              <a:gd name="T5" fmla="*/ 26 h 26"/>
              <a:gd name="T6" fmla="*/ 0 w 3367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7" h="26">
                <a:moveTo>
                  <a:pt x="0" y="0"/>
                </a:moveTo>
                <a:lnTo>
                  <a:pt x="3311" y="0"/>
                </a:lnTo>
                <a:lnTo>
                  <a:pt x="3367" y="2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3" name="Freeform 1173"/>
          <p:cNvSpPr>
            <a:spLocks/>
          </p:cNvSpPr>
          <p:nvPr/>
        </p:nvSpPr>
        <p:spPr bwMode="auto">
          <a:xfrm>
            <a:off x="6083300" y="4170363"/>
            <a:ext cx="595313" cy="4763"/>
          </a:xfrm>
          <a:custGeom>
            <a:avLst/>
            <a:gdLst>
              <a:gd name="T0" fmla="*/ 0 w 3367"/>
              <a:gd name="T1" fmla="*/ 0 h 26"/>
              <a:gd name="T2" fmla="*/ 3311 w 3367"/>
              <a:gd name="T3" fmla="*/ 0 h 26"/>
              <a:gd name="T4" fmla="*/ 3367 w 3367"/>
              <a:gd name="T5" fmla="*/ 26 h 26"/>
              <a:gd name="T6" fmla="*/ 0 w 3367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7" h="26">
                <a:moveTo>
                  <a:pt x="0" y="0"/>
                </a:moveTo>
                <a:lnTo>
                  <a:pt x="3311" y="0"/>
                </a:lnTo>
                <a:lnTo>
                  <a:pt x="3367" y="2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4" name="Freeform 1174"/>
          <p:cNvSpPr>
            <a:spLocks/>
          </p:cNvSpPr>
          <p:nvPr/>
        </p:nvSpPr>
        <p:spPr bwMode="auto">
          <a:xfrm>
            <a:off x="6865938" y="4170363"/>
            <a:ext cx="147638" cy="4763"/>
          </a:xfrm>
          <a:custGeom>
            <a:avLst/>
            <a:gdLst>
              <a:gd name="T0" fmla="*/ 98 w 834"/>
              <a:gd name="T1" fmla="*/ 0 h 26"/>
              <a:gd name="T2" fmla="*/ 0 w 834"/>
              <a:gd name="T3" fmla="*/ 26 h 26"/>
              <a:gd name="T4" fmla="*/ 834 w 834"/>
              <a:gd name="T5" fmla="*/ 26 h 26"/>
              <a:gd name="T6" fmla="*/ 98 w 834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4" h="26">
                <a:moveTo>
                  <a:pt x="98" y="0"/>
                </a:moveTo>
                <a:lnTo>
                  <a:pt x="0" y="26"/>
                </a:lnTo>
                <a:lnTo>
                  <a:pt x="834" y="26"/>
                </a:lnTo>
                <a:lnTo>
                  <a:pt x="9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5" name="Freeform 1175"/>
          <p:cNvSpPr>
            <a:spLocks/>
          </p:cNvSpPr>
          <p:nvPr/>
        </p:nvSpPr>
        <p:spPr bwMode="auto">
          <a:xfrm>
            <a:off x="6865938" y="4170363"/>
            <a:ext cx="147638" cy="4763"/>
          </a:xfrm>
          <a:custGeom>
            <a:avLst/>
            <a:gdLst>
              <a:gd name="T0" fmla="*/ 98 w 834"/>
              <a:gd name="T1" fmla="*/ 0 h 26"/>
              <a:gd name="T2" fmla="*/ 0 w 834"/>
              <a:gd name="T3" fmla="*/ 26 h 26"/>
              <a:gd name="T4" fmla="*/ 834 w 834"/>
              <a:gd name="T5" fmla="*/ 26 h 26"/>
              <a:gd name="T6" fmla="*/ 98 w 834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4" h="26">
                <a:moveTo>
                  <a:pt x="98" y="0"/>
                </a:moveTo>
                <a:lnTo>
                  <a:pt x="0" y="26"/>
                </a:lnTo>
                <a:lnTo>
                  <a:pt x="834" y="26"/>
                </a:lnTo>
                <a:lnTo>
                  <a:pt x="9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6" name="Freeform 1176"/>
          <p:cNvSpPr>
            <a:spLocks/>
          </p:cNvSpPr>
          <p:nvPr/>
        </p:nvSpPr>
        <p:spPr bwMode="auto">
          <a:xfrm>
            <a:off x="6883400" y="4170363"/>
            <a:ext cx="130175" cy="4763"/>
          </a:xfrm>
          <a:custGeom>
            <a:avLst/>
            <a:gdLst>
              <a:gd name="T0" fmla="*/ 0 w 736"/>
              <a:gd name="T1" fmla="*/ 0 h 26"/>
              <a:gd name="T2" fmla="*/ 621 w 736"/>
              <a:gd name="T3" fmla="*/ 0 h 26"/>
              <a:gd name="T4" fmla="*/ 736 w 736"/>
              <a:gd name="T5" fmla="*/ 26 h 26"/>
              <a:gd name="T6" fmla="*/ 0 w 736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6" h="26">
                <a:moveTo>
                  <a:pt x="0" y="0"/>
                </a:moveTo>
                <a:lnTo>
                  <a:pt x="621" y="0"/>
                </a:lnTo>
                <a:lnTo>
                  <a:pt x="736" y="2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7" name="Freeform 1177"/>
          <p:cNvSpPr>
            <a:spLocks/>
          </p:cNvSpPr>
          <p:nvPr/>
        </p:nvSpPr>
        <p:spPr bwMode="auto">
          <a:xfrm>
            <a:off x="6883400" y="4170363"/>
            <a:ext cx="130175" cy="4763"/>
          </a:xfrm>
          <a:custGeom>
            <a:avLst/>
            <a:gdLst>
              <a:gd name="T0" fmla="*/ 0 w 736"/>
              <a:gd name="T1" fmla="*/ 0 h 26"/>
              <a:gd name="T2" fmla="*/ 621 w 736"/>
              <a:gd name="T3" fmla="*/ 0 h 26"/>
              <a:gd name="T4" fmla="*/ 736 w 736"/>
              <a:gd name="T5" fmla="*/ 26 h 26"/>
              <a:gd name="T6" fmla="*/ 0 w 736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6" h="26">
                <a:moveTo>
                  <a:pt x="0" y="0"/>
                </a:moveTo>
                <a:lnTo>
                  <a:pt x="621" y="0"/>
                </a:lnTo>
                <a:lnTo>
                  <a:pt x="736" y="2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8" name="Freeform 1178"/>
          <p:cNvSpPr>
            <a:spLocks/>
          </p:cNvSpPr>
          <p:nvPr/>
        </p:nvSpPr>
        <p:spPr bwMode="auto">
          <a:xfrm>
            <a:off x="6073775" y="4175125"/>
            <a:ext cx="604838" cy="1588"/>
          </a:xfrm>
          <a:custGeom>
            <a:avLst/>
            <a:gdLst>
              <a:gd name="T0" fmla="*/ 7 w 3431"/>
              <a:gd name="T1" fmla="*/ 0 h 3"/>
              <a:gd name="T2" fmla="*/ 0 w 3431"/>
              <a:gd name="T3" fmla="*/ 3 h 3"/>
              <a:gd name="T4" fmla="*/ 3431 w 3431"/>
              <a:gd name="T5" fmla="*/ 3 h 3"/>
              <a:gd name="T6" fmla="*/ 7 w 343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31" h="3">
                <a:moveTo>
                  <a:pt x="7" y="0"/>
                </a:moveTo>
                <a:lnTo>
                  <a:pt x="0" y="3"/>
                </a:lnTo>
                <a:lnTo>
                  <a:pt x="3431" y="3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19" name="Freeform 1179"/>
          <p:cNvSpPr>
            <a:spLocks/>
          </p:cNvSpPr>
          <p:nvPr/>
        </p:nvSpPr>
        <p:spPr bwMode="auto">
          <a:xfrm>
            <a:off x="6073775" y="4175125"/>
            <a:ext cx="604838" cy="1588"/>
          </a:xfrm>
          <a:custGeom>
            <a:avLst/>
            <a:gdLst>
              <a:gd name="T0" fmla="*/ 7 w 3431"/>
              <a:gd name="T1" fmla="*/ 0 h 3"/>
              <a:gd name="T2" fmla="*/ 0 w 3431"/>
              <a:gd name="T3" fmla="*/ 3 h 3"/>
              <a:gd name="T4" fmla="*/ 3431 w 3431"/>
              <a:gd name="T5" fmla="*/ 3 h 3"/>
              <a:gd name="T6" fmla="*/ 7 w 343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31" h="3">
                <a:moveTo>
                  <a:pt x="7" y="0"/>
                </a:moveTo>
                <a:lnTo>
                  <a:pt x="0" y="3"/>
                </a:lnTo>
                <a:lnTo>
                  <a:pt x="3431" y="3"/>
                </a:lnTo>
                <a:lnTo>
                  <a:pt x="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0" name="Freeform 1180"/>
          <p:cNvSpPr>
            <a:spLocks/>
          </p:cNvSpPr>
          <p:nvPr/>
        </p:nvSpPr>
        <p:spPr bwMode="auto">
          <a:xfrm>
            <a:off x="6075363" y="4175125"/>
            <a:ext cx="603250" cy="1588"/>
          </a:xfrm>
          <a:custGeom>
            <a:avLst/>
            <a:gdLst>
              <a:gd name="T0" fmla="*/ 0 w 3424"/>
              <a:gd name="T1" fmla="*/ 0 h 3"/>
              <a:gd name="T2" fmla="*/ 3418 w 3424"/>
              <a:gd name="T3" fmla="*/ 0 h 3"/>
              <a:gd name="T4" fmla="*/ 3424 w 3424"/>
              <a:gd name="T5" fmla="*/ 3 h 3"/>
              <a:gd name="T6" fmla="*/ 0 w 3424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24" h="3">
                <a:moveTo>
                  <a:pt x="0" y="0"/>
                </a:moveTo>
                <a:lnTo>
                  <a:pt x="3418" y="0"/>
                </a:lnTo>
                <a:lnTo>
                  <a:pt x="3424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1" name="Freeform 1181"/>
          <p:cNvSpPr>
            <a:spLocks/>
          </p:cNvSpPr>
          <p:nvPr/>
        </p:nvSpPr>
        <p:spPr bwMode="auto">
          <a:xfrm>
            <a:off x="6075363" y="4175125"/>
            <a:ext cx="603250" cy="1588"/>
          </a:xfrm>
          <a:custGeom>
            <a:avLst/>
            <a:gdLst>
              <a:gd name="T0" fmla="*/ 0 w 3424"/>
              <a:gd name="T1" fmla="*/ 0 h 3"/>
              <a:gd name="T2" fmla="*/ 3418 w 3424"/>
              <a:gd name="T3" fmla="*/ 0 h 3"/>
              <a:gd name="T4" fmla="*/ 3424 w 3424"/>
              <a:gd name="T5" fmla="*/ 3 h 3"/>
              <a:gd name="T6" fmla="*/ 0 w 3424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24" h="3">
                <a:moveTo>
                  <a:pt x="0" y="0"/>
                </a:moveTo>
                <a:lnTo>
                  <a:pt x="3418" y="0"/>
                </a:lnTo>
                <a:lnTo>
                  <a:pt x="3424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2" name="Freeform 1182"/>
          <p:cNvSpPr>
            <a:spLocks/>
          </p:cNvSpPr>
          <p:nvPr/>
        </p:nvSpPr>
        <p:spPr bwMode="auto">
          <a:xfrm>
            <a:off x="6862763" y="4175125"/>
            <a:ext cx="152400" cy="1588"/>
          </a:xfrm>
          <a:custGeom>
            <a:avLst/>
            <a:gdLst>
              <a:gd name="T0" fmla="*/ 13 w 864"/>
              <a:gd name="T1" fmla="*/ 0 h 3"/>
              <a:gd name="T2" fmla="*/ 0 w 864"/>
              <a:gd name="T3" fmla="*/ 3 h 3"/>
              <a:gd name="T4" fmla="*/ 864 w 864"/>
              <a:gd name="T5" fmla="*/ 3 h 3"/>
              <a:gd name="T6" fmla="*/ 13 w 864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3">
                <a:moveTo>
                  <a:pt x="13" y="0"/>
                </a:moveTo>
                <a:lnTo>
                  <a:pt x="0" y="3"/>
                </a:lnTo>
                <a:lnTo>
                  <a:pt x="864" y="3"/>
                </a:lnTo>
                <a:lnTo>
                  <a:pt x="1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3" name="Freeform 1183"/>
          <p:cNvSpPr>
            <a:spLocks/>
          </p:cNvSpPr>
          <p:nvPr/>
        </p:nvSpPr>
        <p:spPr bwMode="auto">
          <a:xfrm>
            <a:off x="6862763" y="4175125"/>
            <a:ext cx="152400" cy="1588"/>
          </a:xfrm>
          <a:custGeom>
            <a:avLst/>
            <a:gdLst>
              <a:gd name="T0" fmla="*/ 13 w 864"/>
              <a:gd name="T1" fmla="*/ 0 h 3"/>
              <a:gd name="T2" fmla="*/ 0 w 864"/>
              <a:gd name="T3" fmla="*/ 3 h 3"/>
              <a:gd name="T4" fmla="*/ 864 w 864"/>
              <a:gd name="T5" fmla="*/ 3 h 3"/>
              <a:gd name="T6" fmla="*/ 13 w 864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3">
                <a:moveTo>
                  <a:pt x="13" y="0"/>
                </a:moveTo>
                <a:lnTo>
                  <a:pt x="0" y="3"/>
                </a:lnTo>
                <a:lnTo>
                  <a:pt x="864" y="3"/>
                </a:lnTo>
                <a:lnTo>
                  <a:pt x="1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4" name="Freeform 1184"/>
          <p:cNvSpPr>
            <a:spLocks/>
          </p:cNvSpPr>
          <p:nvPr/>
        </p:nvSpPr>
        <p:spPr bwMode="auto">
          <a:xfrm>
            <a:off x="6865938" y="4175125"/>
            <a:ext cx="149225" cy="1588"/>
          </a:xfrm>
          <a:custGeom>
            <a:avLst/>
            <a:gdLst>
              <a:gd name="T0" fmla="*/ 0 w 851"/>
              <a:gd name="T1" fmla="*/ 0 h 3"/>
              <a:gd name="T2" fmla="*/ 834 w 851"/>
              <a:gd name="T3" fmla="*/ 0 h 3"/>
              <a:gd name="T4" fmla="*/ 851 w 851"/>
              <a:gd name="T5" fmla="*/ 3 h 3"/>
              <a:gd name="T6" fmla="*/ 0 w 85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51" h="3">
                <a:moveTo>
                  <a:pt x="0" y="0"/>
                </a:moveTo>
                <a:lnTo>
                  <a:pt x="834" y="0"/>
                </a:lnTo>
                <a:lnTo>
                  <a:pt x="851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5" name="Freeform 1185"/>
          <p:cNvSpPr>
            <a:spLocks/>
          </p:cNvSpPr>
          <p:nvPr/>
        </p:nvSpPr>
        <p:spPr bwMode="auto">
          <a:xfrm>
            <a:off x="6865938" y="4175125"/>
            <a:ext cx="149225" cy="1588"/>
          </a:xfrm>
          <a:custGeom>
            <a:avLst/>
            <a:gdLst>
              <a:gd name="T0" fmla="*/ 0 w 851"/>
              <a:gd name="T1" fmla="*/ 0 h 3"/>
              <a:gd name="T2" fmla="*/ 834 w 851"/>
              <a:gd name="T3" fmla="*/ 0 h 3"/>
              <a:gd name="T4" fmla="*/ 851 w 851"/>
              <a:gd name="T5" fmla="*/ 3 h 3"/>
              <a:gd name="T6" fmla="*/ 0 w 85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51" h="3">
                <a:moveTo>
                  <a:pt x="0" y="0"/>
                </a:moveTo>
                <a:lnTo>
                  <a:pt x="834" y="0"/>
                </a:lnTo>
                <a:lnTo>
                  <a:pt x="851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6" name="Freeform 1186"/>
          <p:cNvSpPr>
            <a:spLocks/>
          </p:cNvSpPr>
          <p:nvPr/>
        </p:nvSpPr>
        <p:spPr bwMode="auto">
          <a:xfrm>
            <a:off x="6067425" y="4175125"/>
            <a:ext cx="617538" cy="3175"/>
          </a:xfrm>
          <a:custGeom>
            <a:avLst/>
            <a:gdLst>
              <a:gd name="T0" fmla="*/ 38 w 3504"/>
              <a:gd name="T1" fmla="*/ 0 h 19"/>
              <a:gd name="T2" fmla="*/ 0 w 3504"/>
              <a:gd name="T3" fmla="*/ 19 h 19"/>
              <a:gd name="T4" fmla="*/ 3504 w 3504"/>
              <a:gd name="T5" fmla="*/ 19 h 19"/>
              <a:gd name="T6" fmla="*/ 38 w 3504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04" h="19">
                <a:moveTo>
                  <a:pt x="38" y="0"/>
                </a:moveTo>
                <a:lnTo>
                  <a:pt x="0" y="19"/>
                </a:lnTo>
                <a:lnTo>
                  <a:pt x="3504" y="19"/>
                </a:lnTo>
                <a:lnTo>
                  <a:pt x="3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7" name="Freeform 1187"/>
          <p:cNvSpPr>
            <a:spLocks/>
          </p:cNvSpPr>
          <p:nvPr/>
        </p:nvSpPr>
        <p:spPr bwMode="auto">
          <a:xfrm>
            <a:off x="6067425" y="4175125"/>
            <a:ext cx="617538" cy="3175"/>
          </a:xfrm>
          <a:custGeom>
            <a:avLst/>
            <a:gdLst>
              <a:gd name="T0" fmla="*/ 38 w 3504"/>
              <a:gd name="T1" fmla="*/ 0 h 19"/>
              <a:gd name="T2" fmla="*/ 0 w 3504"/>
              <a:gd name="T3" fmla="*/ 19 h 19"/>
              <a:gd name="T4" fmla="*/ 3504 w 3504"/>
              <a:gd name="T5" fmla="*/ 19 h 19"/>
              <a:gd name="T6" fmla="*/ 38 w 3504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04" h="19">
                <a:moveTo>
                  <a:pt x="38" y="0"/>
                </a:moveTo>
                <a:lnTo>
                  <a:pt x="0" y="19"/>
                </a:lnTo>
                <a:lnTo>
                  <a:pt x="3504" y="19"/>
                </a:lnTo>
                <a:lnTo>
                  <a:pt x="3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8" name="Freeform 1188"/>
          <p:cNvSpPr>
            <a:spLocks/>
          </p:cNvSpPr>
          <p:nvPr/>
        </p:nvSpPr>
        <p:spPr bwMode="auto">
          <a:xfrm>
            <a:off x="6073775" y="4175125"/>
            <a:ext cx="611188" cy="3175"/>
          </a:xfrm>
          <a:custGeom>
            <a:avLst/>
            <a:gdLst>
              <a:gd name="T0" fmla="*/ 0 w 3466"/>
              <a:gd name="T1" fmla="*/ 0 h 19"/>
              <a:gd name="T2" fmla="*/ 3431 w 3466"/>
              <a:gd name="T3" fmla="*/ 0 h 19"/>
              <a:gd name="T4" fmla="*/ 3466 w 3466"/>
              <a:gd name="T5" fmla="*/ 19 h 19"/>
              <a:gd name="T6" fmla="*/ 0 w 3466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66" h="19">
                <a:moveTo>
                  <a:pt x="0" y="0"/>
                </a:moveTo>
                <a:lnTo>
                  <a:pt x="3431" y="0"/>
                </a:lnTo>
                <a:lnTo>
                  <a:pt x="3466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29" name="Freeform 1189"/>
          <p:cNvSpPr>
            <a:spLocks/>
          </p:cNvSpPr>
          <p:nvPr/>
        </p:nvSpPr>
        <p:spPr bwMode="auto">
          <a:xfrm>
            <a:off x="6073775" y="4175125"/>
            <a:ext cx="611188" cy="3175"/>
          </a:xfrm>
          <a:custGeom>
            <a:avLst/>
            <a:gdLst>
              <a:gd name="T0" fmla="*/ 0 w 3466"/>
              <a:gd name="T1" fmla="*/ 0 h 19"/>
              <a:gd name="T2" fmla="*/ 3431 w 3466"/>
              <a:gd name="T3" fmla="*/ 0 h 19"/>
              <a:gd name="T4" fmla="*/ 3466 w 3466"/>
              <a:gd name="T5" fmla="*/ 19 h 19"/>
              <a:gd name="T6" fmla="*/ 0 w 3466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66" h="19">
                <a:moveTo>
                  <a:pt x="0" y="0"/>
                </a:moveTo>
                <a:lnTo>
                  <a:pt x="3431" y="0"/>
                </a:lnTo>
                <a:lnTo>
                  <a:pt x="3466" y="1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0" name="Freeform 1190"/>
          <p:cNvSpPr>
            <a:spLocks/>
          </p:cNvSpPr>
          <p:nvPr/>
        </p:nvSpPr>
        <p:spPr bwMode="auto">
          <a:xfrm>
            <a:off x="6850063" y="4175125"/>
            <a:ext cx="176213" cy="3175"/>
          </a:xfrm>
          <a:custGeom>
            <a:avLst/>
            <a:gdLst>
              <a:gd name="T0" fmla="*/ 73 w 992"/>
              <a:gd name="T1" fmla="*/ 0 h 19"/>
              <a:gd name="T2" fmla="*/ 0 w 992"/>
              <a:gd name="T3" fmla="*/ 19 h 19"/>
              <a:gd name="T4" fmla="*/ 992 w 992"/>
              <a:gd name="T5" fmla="*/ 19 h 19"/>
              <a:gd name="T6" fmla="*/ 73 w 992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92" h="19">
                <a:moveTo>
                  <a:pt x="73" y="0"/>
                </a:moveTo>
                <a:lnTo>
                  <a:pt x="0" y="19"/>
                </a:lnTo>
                <a:lnTo>
                  <a:pt x="992" y="19"/>
                </a:lnTo>
                <a:lnTo>
                  <a:pt x="7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1" name="Freeform 1191"/>
          <p:cNvSpPr>
            <a:spLocks/>
          </p:cNvSpPr>
          <p:nvPr/>
        </p:nvSpPr>
        <p:spPr bwMode="auto">
          <a:xfrm>
            <a:off x="6850063" y="4175125"/>
            <a:ext cx="176213" cy="3175"/>
          </a:xfrm>
          <a:custGeom>
            <a:avLst/>
            <a:gdLst>
              <a:gd name="T0" fmla="*/ 73 w 992"/>
              <a:gd name="T1" fmla="*/ 0 h 19"/>
              <a:gd name="T2" fmla="*/ 0 w 992"/>
              <a:gd name="T3" fmla="*/ 19 h 19"/>
              <a:gd name="T4" fmla="*/ 992 w 992"/>
              <a:gd name="T5" fmla="*/ 19 h 19"/>
              <a:gd name="T6" fmla="*/ 73 w 992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92" h="19">
                <a:moveTo>
                  <a:pt x="73" y="0"/>
                </a:moveTo>
                <a:lnTo>
                  <a:pt x="0" y="19"/>
                </a:lnTo>
                <a:lnTo>
                  <a:pt x="992" y="19"/>
                </a:lnTo>
                <a:lnTo>
                  <a:pt x="7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2" name="Freeform 1192"/>
          <p:cNvSpPr>
            <a:spLocks/>
          </p:cNvSpPr>
          <p:nvPr/>
        </p:nvSpPr>
        <p:spPr bwMode="auto">
          <a:xfrm>
            <a:off x="6862763" y="4175125"/>
            <a:ext cx="163513" cy="3175"/>
          </a:xfrm>
          <a:custGeom>
            <a:avLst/>
            <a:gdLst>
              <a:gd name="T0" fmla="*/ 0 w 919"/>
              <a:gd name="T1" fmla="*/ 0 h 19"/>
              <a:gd name="T2" fmla="*/ 864 w 919"/>
              <a:gd name="T3" fmla="*/ 0 h 19"/>
              <a:gd name="T4" fmla="*/ 919 w 919"/>
              <a:gd name="T5" fmla="*/ 19 h 19"/>
              <a:gd name="T6" fmla="*/ 0 w 919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19" h="19">
                <a:moveTo>
                  <a:pt x="0" y="0"/>
                </a:moveTo>
                <a:lnTo>
                  <a:pt x="864" y="0"/>
                </a:lnTo>
                <a:lnTo>
                  <a:pt x="919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3" name="Freeform 1193"/>
          <p:cNvSpPr>
            <a:spLocks/>
          </p:cNvSpPr>
          <p:nvPr/>
        </p:nvSpPr>
        <p:spPr bwMode="auto">
          <a:xfrm>
            <a:off x="6862763" y="4175125"/>
            <a:ext cx="163513" cy="3175"/>
          </a:xfrm>
          <a:custGeom>
            <a:avLst/>
            <a:gdLst>
              <a:gd name="T0" fmla="*/ 0 w 919"/>
              <a:gd name="T1" fmla="*/ 0 h 19"/>
              <a:gd name="T2" fmla="*/ 864 w 919"/>
              <a:gd name="T3" fmla="*/ 0 h 19"/>
              <a:gd name="T4" fmla="*/ 919 w 919"/>
              <a:gd name="T5" fmla="*/ 19 h 19"/>
              <a:gd name="T6" fmla="*/ 0 w 919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19" h="19">
                <a:moveTo>
                  <a:pt x="0" y="0"/>
                </a:moveTo>
                <a:lnTo>
                  <a:pt x="864" y="0"/>
                </a:lnTo>
                <a:lnTo>
                  <a:pt x="919" y="1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4" name="Freeform 1194"/>
          <p:cNvSpPr>
            <a:spLocks/>
          </p:cNvSpPr>
          <p:nvPr/>
        </p:nvSpPr>
        <p:spPr bwMode="auto">
          <a:xfrm>
            <a:off x="6053138" y="4178300"/>
            <a:ext cx="644525" cy="7938"/>
          </a:xfrm>
          <a:custGeom>
            <a:avLst/>
            <a:gdLst>
              <a:gd name="T0" fmla="*/ 79 w 3654"/>
              <a:gd name="T1" fmla="*/ 0 h 40"/>
              <a:gd name="T2" fmla="*/ 0 w 3654"/>
              <a:gd name="T3" fmla="*/ 40 h 40"/>
              <a:gd name="T4" fmla="*/ 3654 w 3654"/>
              <a:gd name="T5" fmla="*/ 40 h 40"/>
              <a:gd name="T6" fmla="*/ 79 w 3654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54" h="40">
                <a:moveTo>
                  <a:pt x="79" y="0"/>
                </a:moveTo>
                <a:lnTo>
                  <a:pt x="0" y="40"/>
                </a:lnTo>
                <a:lnTo>
                  <a:pt x="3654" y="40"/>
                </a:lnTo>
                <a:lnTo>
                  <a:pt x="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5" name="Freeform 1195"/>
          <p:cNvSpPr>
            <a:spLocks/>
          </p:cNvSpPr>
          <p:nvPr/>
        </p:nvSpPr>
        <p:spPr bwMode="auto">
          <a:xfrm>
            <a:off x="6053138" y="4178300"/>
            <a:ext cx="644525" cy="7938"/>
          </a:xfrm>
          <a:custGeom>
            <a:avLst/>
            <a:gdLst>
              <a:gd name="T0" fmla="*/ 79 w 3654"/>
              <a:gd name="T1" fmla="*/ 0 h 40"/>
              <a:gd name="T2" fmla="*/ 0 w 3654"/>
              <a:gd name="T3" fmla="*/ 40 h 40"/>
              <a:gd name="T4" fmla="*/ 3654 w 3654"/>
              <a:gd name="T5" fmla="*/ 40 h 40"/>
              <a:gd name="T6" fmla="*/ 79 w 3654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54" h="40">
                <a:moveTo>
                  <a:pt x="79" y="0"/>
                </a:moveTo>
                <a:lnTo>
                  <a:pt x="0" y="40"/>
                </a:lnTo>
                <a:lnTo>
                  <a:pt x="3654" y="40"/>
                </a:lnTo>
                <a:lnTo>
                  <a:pt x="7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6" name="Freeform 1196"/>
          <p:cNvSpPr>
            <a:spLocks/>
          </p:cNvSpPr>
          <p:nvPr/>
        </p:nvSpPr>
        <p:spPr bwMode="auto">
          <a:xfrm>
            <a:off x="6067425" y="4178300"/>
            <a:ext cx="630238" cy="7938"/>
          </a:xfrm>
          <a:custGeom>
            <a:avLst/>
            <a:gdLst>
              <a:gd name="T0" fmla="*/ 0 w 3575"/>
              <a:gd name="T1" fmla="*/ 0 h 40"/>
              <a:gd name="T2" fmla="*/ 3504 w 3575"/>
              <a:gd name="T3" fmla="*/ 0 h 40"/>
              <a:gd name="T4" fmla="*/ 3575 w 3575"/>
              <a:gd name="T5" fmla="*/ 40 h 40"/>
              <a:gd name="T6" fmla="*/ 0 w 357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5" h="40">
                <a:moveTo>
                  <a:pt x="0" y="0"/>
                </a:moveTo>
                <a:lnTo>
                  <a:pt x="3504" y="0"/>
                </a:lnTo>
                <a:lnTo>
                  <a:pt x="357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7" name="Freeform 1197"/>
          <p:cNvSpPr>
            <a:spLocks/>
          </p:cNvSpPr>
          <p:nvPr/>
        </p:nvSpPr>
        <p:spPr bwMode="auto">
          <a:xfrm>
            <a:off x="6067425" y="4178300"/>
            <a:ext cx="630238" cy="7938"/>
          </a:xfrm>
          <a:custGeom>
            <a:avLst/>
            <a:gdLst>
              <a:gd name="T0" fmla="*/ 0 w 3575"/>
              <a:gd name="T1" fmla="*/ 0 h 40"/>
              <a:gd name="T2" fmla="*/ 3504 w 3575"/>
              <a:gd name="T3" fmla="*/ 0 h 40"/>
              <a:gd name="T4" fmla="*/ 3575 w 3575"/>
              <a:gd name="T5" fmla="*/ 40 h 40"/>
              <a:gd name="T6" fmla="*/ 0 w 357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5" h="40">
                <a:moveTo>
                  <a:pt x="0" y="0"/>
                </a:moveTo>
                <a:lnTo>
                  <a:pt x="3504" y="0"/>
                </a:lnTo>
                <a:lnTo>
                  <a:pt x="3575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8" name="Freeform 1198"/>
          <p:cNvSpPr>
            <a:spLocks/>
          </p:cNvSpPr>
          <p:nvPr/>
        </p:nvSpPr>
        <p:spPr bwMode="auto">
          <a:xfrm>
            <a:off x="6832600" y="4178300"/>
            <a:ext cx="212725" cy="7938"/>
          </a:xfrm>
          <a:custGeom>
            <a:avLst/>
            <a:gdLst>
              <a:gd name="T0" fmla="*/ 100 w 1205"/>
              <a:gd name="T1" fmla="*/ 0 h 40"/>
              <a:gd name="T2" fmla="*/ 0 w 1205"/>
              <a:gd name="T3" fmla="*/ 40 h 40"/>
              <a:gd name="T4" fmla="*/ 1205 w 1205"/>
              <a:gd name="T5" fmla="*/ 40 h 40"/>
              <a:gd name="T6" fmla="*/ 100 w 120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5" h="40">
                <a:moveTo>
                  <a:pt x="100" y="0"/>
                </a:moveTo>
                <a:lnTo>
                  <a:pt x="0" y="40"/>
                </a:lnTo>
                <a:lnTo>
                  <a:pt x="1205" y="40"/>
                </a:lnTo>
                <a:lnTo>
                  <a:pt x="10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39" name="Freeform 1199"/>
          <p:cNvSpPr>
            <a:spLocks/>
          </p:cNvSpPr>
          <p:nvPr/>
        </p:nvSpPr>
        <p:spPr bwMode="auto">
          <a:xfrm>
            <a:off x="6832600" y="4178300"/>
            <a:ext cx="212725" cy="7938"/>
          </a:xfrm>
          <a:custGeom>
            <a:avLst/>
            <a:gdLst>
              <a:gd name="T0" fmla="*/ 100 w 1205"/>
              <a:gd name="T1" fmla="*/ 0 h 40"/>
              <a:gd name="T2" fmla="*/ 0 w 1205"/>
              <a:gd name="T3" fmla="*/ 40 h 40"/>
              <a:gd name="T4" fmla="*/ 1205 w 1205"/>
              <a:gd name="T5" fmla="*/ 40 h 40"/>
              <a:gd name="T6" fmla="*/ 100 w 120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5" h="40">
                <a:moveTo>
                  <a:pt x="100" y="0"/>
                </a:moveTo>
                <a:lnTo>
                  <a:pt x="0" y="40"/>
                </a:lnTo>
                <a:lnTo>
                  <a:pt x="1205" y="40"/>
                </a:lnTo>
                <a:lnTo>
                  <a:pt x="10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0" name="Freeform 1200"/>
          <p:cNvSpPr>
            <a:spLocks/>
          </p:cNvSpPr>
          <p:nvPr/>
        </p:nvSpPr>
        <p:spPr bwMode="auto">
          <a:xfrm>
            <a:off x="6850063" y="4178300"/>
            <a:ext cx="195263" cy="7938"/>
          </a:xfrm>
          <a:custGeom>
            <a:avLst/>
            <a:gdLst>
              <a:gd name="T0" fmla="*/ 0 w 1105"/>
              <a:gd name="T1" fmla="*/ 0 h 40"/>
              <a:gd name="T2" fmla="*/ 992 w 1105"/>
              <a:gd name="T3" fmla="*/ 0 h 40"/>
              <a:gd name="T4" fmla="*/ 1105 w 1105"/>
              <a:gd name="T5" fmla="*/ 40 h 40"/>
              <a:gd name="T6" fmla="*/ 0 w 110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05" h="40">
                <a:moveTo>
                  <a:pt x="0" y="0"/>
                </a:moveTo>
                <a:lnTo>
                  <a:pt x="992" y="0"/>
                </a:lnTo>
                <a:lnTo>
                  <a:pt x="1105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1" name="Freeform 1201"/>
          <p:cNvSpPr>
            <a:spLocks/>
          </p:cNvSpPr>
          <p:nvPr/>
        </p:nvSpPr>
        <p:spPr bwMode="auto">
          <a:xfrm>
            <a:off x="6850063" y="4178300"/>
            <a:ext cx="195263" cy="7938"/>
          </a:xfrm>
          <a:custGeom>
            <a:avLst/>
            <a:gdLst>
              <a:gd name="T0" fmla="*/ 0 w 1105"/>
              <a:gd name="T1" fmla="*/ 0 h 40"/>
              <a:gd name="T2" fmla="*/ 992 w 1105"/>
              <a:gd name="T3" fmla="*/ 0 h 40"/>
              <a:gd name="T4" fmla="*/ 1105 w 1105"/>
              <a:gd name="T5" fmla="*/ 40 h 40"/>
              <a:gd name="T6" fmla="*/ 0 w 1105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05" h="40">
                <a:moveTo>
                  <a:pt x="0" y="0"/>
                </a:moveTo>
                <a:lnTo>
                  <a:pt x="992" y="0"/>
                </a:lnTo>
                <a:lnTo>
                  <a:pt x="1105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2" name="Freeform 1202"/>
          <p:cNvSpPr>
            <a:spLocks/>
          </p:cNvSpPr>
          <p:nvPr/>
        </p:nvSpPr>
        <p:spPr bwMode="auto">
          <a:xfrm>
            <a:off x="6051550" y="4186238"/>
            <a:ext cx="647700" cy="1588"/>
          </a:xfrm>
          <a:custGeom>
            <a:avLst/>
            <a:gdLst>
              <a:gd name="T0" fmla="*/ 9 w 3670"/>
              <a:gd name="T1" fmla="*/ 0 h 3"/>
              <a:gd name="T2" fmla="*/ 0 w 3670"/>
              <a:gd name="T3" fmla="*/ 3 h 3"/>
              <a:gd name="T4" fmla="*/ 3670 w 3670"/>
              <a:gd name="T5" fmla="*/ 3 h 3"/>
              <a:gd name="T6" fmla="*/ 9 w 367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70" h="3">
                <a:moveTo>
                  <a:pt x="9" y="0"/>
                </a:moveTo>
                <a:lnTo>
                  <a:pt x="0" y="3"/>
                </a:lnTo>
                <a:lnTo>
                  <a:pt x="3670" y="3"/>
                </a:lnTo>
                <a:lnTo>
                  <a:pt x="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3" name="Freeform 1203"/>
          <p:cNvSpPr>
            <a:spLocks/>
          </p:cNvSpPr>
          <p:nvPr/>
        </p:nvSpPr>
        <p:spPr bwMode="auto">
          <a:xfrm>
            <a:off x="6051550" y="4186238"/>
            <a:ext cx="647700" cy="1588"/>
          </a:xfrm>
          <a:custGeom>
            <a:avLst/>
            <a:gdLst>
              <a:gd name="T0" fmla="*/ 9 w 3670"/>
              <a:gd name="T1" fmla="*/ 0 h 3"/>
              <a:gd name="T2" fmla="*/ 0 w 3670"/>
              <a:gd name="T3" fmla="*/ 3 h 3"/>
              <a:gd name="T4" fmla="*/ 3670 w 3670"/>
              <a:gd name="T5" fmla="*/ 3 h 3"/>
              <a:gd name="T6" fmla="*/ 9 w 367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70" h="3">
                <a:moveTo>
                  <a:pt x="9" y="0"/>
                </a:moveTo>
                <a:lnTo>
                  <a:pt x="0" y="3"/>
                </a:lnTo>
                <a:lnTo>
                  <a:pt x="3670" y="3"/>
                </a:lnTo>
                <a:lnTo>
                  <a:pt x="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4" name="Freeform 1204"/>
          <p:cNvSpPr>
            <a:spLocks/>
          </p:cNvSpPr>
          <p:nvPr/>
        </p:nvSpPr>
        <p:spPr bwMode="auto">
          <a:xfrm>
            <a:off x="6053138" y="4186238"/>
            <a:ext cx="646113" cy="1588"/>
          </a:xfrm>
          <a:custGeom>
            <a:avLst/>
            <a:gdLst>
              <a:gd name="T0" fmla="*/ 0 w 3661"/>
              <a:gd name="T1" fmla="*/ 0 h 3"/>
              <a:gd name="T2" fmla="*/ 3654 w 3661"/>
              <a:gd name="T3" fmla="*/ 0 h 3"/>
              <a:gd name="T4" fmla="*/ 3661 w 3661"/>
              <a:gd name="T5" fmla="*/ 3 h 3"/>
              <a:gd name="T6" fmla="*/ 0 w 366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61" h="3">
                <a:moveTo>
                  <a:pt x="0" y="0"/>
                </a:moveTo>
                <a:lnTo>
                  <a:pt x="3654" y="0"/>
                </a:lnTo>
                <a:lnTo>
                  <a:pt x="3661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5" name="Freeform 1205"/>
          <p:cNvSpPr>
            <a:spLocks/>
          </p:cNvSpPr>
          <p:nvPr/>
        </p:nvSpPr>
        <p:spPr bwMode="auto">
          <a:xfrm>
            <a:off x="6053138" y="4186238"/>
            <a:ext cx="646113" cy="1588"/>
          </a:xfrm>
          <a:custGeom>
            <a:avLst/>
            <a:gdLst>
              <a:gd name="T0" fmla="*/ 0 w 3661"/>
              <a:gd name="T1" fmla="*/ 0 h 3"/>
              <a:gd name="T2" fmla="*/ 3654 w 3661"/>
              <a:gd name="T3" fmla="*/ 0 h 3"/>
              <a:gd name="T4" fmla="*/ 3661 w 3661"/>
              <a:gd name="T5" fmla="*/ 3 h 3"/>
              <a:gd name="T6" fmla="*/ 0 w 3661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61" h="3">
                <a:moveTo>
                  <a:pt x="0" y="0"/>
                </a:moveTo>
                <a:lnTo>
                  <a:pt x="3654" y="0"/>
                </a:lnTo>
                <a:lnTo>
                  <a:pt x="3661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6" name="Freeform 1206"/>
          <p:cNvSpPr>
            <a:spLocks/>
          </p:cNvSpPr>
          <p:nvPr/>
        </p:nvSpPr>
        <p:spPr bwMode="auto">
          <a:xfrm>
            <a:off x="6831013" y="4186238"/>
            <a:ext cx="215900" cy="1588"/>
          </a:xfrm>
          <a:custGeom>
            <a:avLst/>
            <a:gdLst>
              <a:gd name="T0" fmla="*/ 9 w 1225"/>
              <a:gd name="T1" fmla="*/ 0 h 3"/>
              <a:gd name="T2" fmla="*/ 0 w 1225"/>
              <a:gd name="T3" fmla="*/ 3 h 3"/>
              <a:gd name="T4" fmla="*/ 1225 w 1225"/>
              <a:gd name="T5" fmla="*/ 3 h 3"/>
              <a:gd name="T6" fmla="*/ 9 w 1225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25" h="3">
                <a:moveTo>
                  <a:pt x="9" y="0"/>
                </a:moveTo>
                <a:lnTo>
                  <a:pt x="0" y="3"/>
                </a:lnTo>
                <a:lnTo>
                  <a:pt x="1225" y="3"/>
                </a:lnTo>
                <a:lnTo>
                  <a:pt x="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7" name="Freeform 1207"/>
          <p:cNvSpPr>
            <a:spLocks/>
          </p:cNvSpPr>
          <p:nvPr/>
        </p:nvSpPr>
        <p:spPr bwMode="auto">
          <a:xfrm>
            <a:off x="6831013" y="4186238"/>
            <a:ext cx="215900" cy="1588"/>
          </a:xfrm>
          <a:custGeom>
            <a:avLst/>
            <a:gdLst>
              <a:gd name="T0" fmla="*/ 9 w 1225"/>
              <a:gd name="T1" fmla="*/ 0 h 3"/>
              <a:gd name="T2" fmla="*/ 0 w 1225"/>
              <a:gd name="T3" fmla="*/ 3 h 3"/>
              <a:gd name="T4" fmla="*/ 1225 w 1225"/>
              <a:gd name="T5" fmla="*/ 3 h 3"/>
              <a:gd name="T6" fmla="*/ 9 w 1225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25" h="3">
                <a:moveTo>
                  <a:pt x="9" y="0"/>
                </a:moveTo>
                <a:lnTo>
                  <a:pt x="0" y="3"/>
                </a:lnTo>
                <a:lnTo>
                  <a:pt x="1225" y="3"/>
                </a:lnTo>
                <a:lnTo>
                  <a:pt x="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8" name="Freeform 1208"/>
          <p:cNvSpPr>
            <a:spLocks/>
          </p:cNvSpPr>
          <p:nvPr/>
        </p:nvSpPr>
        <p:spPr bwMode="auto">
          <a:xfrm>
            <a:off x="6832600" y="4186238"/>
            <a:ext cx="214313" cy="1588"/>
          </a:xfrm>
          <a:custGeom>
            <a:avLst/>
            <a:gdLst>
              <a:gd name="T0" fmla="*/ 0 w 1216"/>
              <a:gd name="T1" fmla="*/ 0 h 3"/>
              <a:gd name="T2" fmla="*/ 1205 w 1216"/>
              <a:gd name="T3" fmla="*/ 0 h 3"/>
              <a:gd name="T4" fmla="*/ 1216 w 1216"/>
              <a:gd name="T5" fmla="*/ 3 h 3"/>
              <a:gd name="T6" fmla="*/ 0 w 1216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6" h="3">
                <a:moveTo>
                  <a:pt x="0" y="0"/>
                </a:moveTo>
                <a:lnTo>
                  <a:pt x="1205" y="0"/>
                </a:lnTo>
                <a:lnTo>
                  <a:pt x="1216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49" name="Freeform 1209"/>
          <p:cNvSpPr>
            <a:spLocks/>
          </p:cNvSpPr>
          <p:nvPr/>
        </p:nvSpPr>
        <p:spPr bwMode="auto">
          <a:xfrm>
            <a:off x="6832600" y="4186238"/>
            <a:ext cx="214313" cy="1588"/>
          </a:xfrm>
          <a:custGeom>
            <a:avLst/>
            <a:gdLst>
              <a:gd name="T0" fmla="*/ 0 w 1216"/>
              <a:gd name="T1" fmla="*/ 0 h 3"/>
              <a:gd name="T2" fmla="*/ 1205 w 1216"/>
              <a:gd name="T3" fmla="*/ 0 h 3"/>
              <a:gd name="T4" fmla="*/ 1216 w 1216"/>
              <a:gd name="T5" fmla="*/ 3 h 3"/>
              <a:gd name="T6" fmla="*/ 0 w 1216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6" h="3">
                <a:moveTo>
                  <a:pt x="0" y="0"/>
                </a:moveTo>
                <a:lnTo>
                  <a:pt x="1205" y="0"/>
                </a:lnTo>
                <a:lnTo>
                  <a:pt x="1216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0" name="Freeform 1210"/>
          <p:cNvSpPr>
            <a:spLocks/>
          </p:cNvSpPr>
          <p:nvPr/>
        </p:nvSpPr>
        <p:spPr bwMode="auto">
          <a:xfrm>
            <a:off x="6040438" y="4186238"/>
            <a:ext cx="666750" cy="4763"/>
          </a:xfrm>
          <a:custGeom>
            <a:avLst/>
            <a:gdLst>
              <a:gd name="T0" fmla="*/ 61 w 3779"/>
              <a:gd name="T1" fmla="*/ 0 h 26"/>
              <a:gd name="T2" fmla="*/ 0 w 3779"/>
              <a:gd name="T3" fmla="*/ 26 h 26"/>
              <a:gd name="T4" fmla="*/ 3779 w 3779"/>
              <a:gd name="T5" fmla="*/ 26 h 26"/>
              <a:gd name="T6" fmla="*/ 61 w 3779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79" h="26">
                <a:moveTo>
                  <a:pt x="61" y="0"/>
                </a:moveTo>
                <a:lnTo>
                  <a:pt x="0" y="26"/>
                </a:lnTo>
                <a:lnTo>
                  <a:pt x="3779" y="26"/>
                </a:lnTo>
                <a:lnTo>
                  <a:pt x="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1" name="Freeform 1211"/>
          <p:cNvSpPr>
            <a:spLocks/>
          </p:cNvSpPr>
          <p:nvPr/>
        </p:nvSpPr>
        <p:spPr bwMode="auto">
          <a:xfrm>
            <a:off x="6040438" y="4186238"/>
            <a:ext cx="666750" cy="4763"/>
          </a:xfrm>
          <a:custGeom>
            <a:avLst/>
            <a:gdLst>
              <a:gd name="T0" fmla="*/ 61 w 3779"/>
              <a:gd name="T1" fmla="*/ 0 h 26"/>
              <a:gd name="T2" fmla="*/ 0 w 3779"/>
              <a:gd name="T3" fmla="*/ 26 h 26"/>
              <a:gd name="T4" fmla="*/ 3779 w 3779"/>
              <a:gd name="T5" fmla="*/ 26 h 26"/>
              <a:gd name="T6" fmla="*/ 61 w 3779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79" h="26">
                <a:moveTo>
                  <a:pt x="61" y="0"/>
                </a:moveTo>
                <a:lnTo>
                  <a:pt x="0" y="26"/>
                </a:lnTo>
                <a:lnTo>
                  <a:pt x="3779" y="26"/>
                </a:lnTo>
                <a:lnTo>
                  <a:pt x="6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2" name="Freeform 1212"/>
          <p:cNvSpPr>
            <a:spLocks/>
          </p:cNvSpPr>
          <p:nvPr/>
        </p:nvSpPr>
        <p:spPr bwMode="auto">
          <a:xfrm>
            <a:off x="6051550" y="4186238"/>
            <a:ext cx="655638" cy="4763"/>
          </a:xfrm>
          <a:custGeom>
            <a:avLst/>
            <a:gdLst>
              <a:gd name="T0" fmla="*/ 0 w 3718"/>
              <a:gd name="T1" fmla="*/ 0 h 26"/>
              <a:gd name="T2" fmla="*/ 3670 w 3718"/>
              <a:gd name="T3" fmla="*/ 0 h 26"/>
              <a:gd name="T4" fmla="*/ 3718 w 3718"/>
              <a:gd name="T5" fmla="*/ 26 h 26"/>
              <a:gd name="T6" fmla="*/ 0 w 3718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18" h="26">
                <a:moveTo>
                  <a:pt x="0" y="0"/>
                </a:moveTo>
                <a:lnTo>
                  <a:pt x="3670" y="0"/>
                </a:lnTo>
                <a:lnTo>
                  <a:pt x="3718" y="2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3" name="Freeform 1213"/>
          <p:cNvSpPr>
            <a:spLocks/>
          </p:cNvSpPr>
          <p:nvPr/>
        </p:nvSpPr>
        <p:spPr bwMode="auto">
          <a:xfrm>
            <a:off x="6051550" y="4186238"/>
            <a:ext cx="655638" cy="4763"/>
          </a:xfrm>
          <a:custGeom>
            <a:avLst/>
            <a:gdLst>
              <a:gd name="T0" fmla="*/ 0 w 3718"/>
              <a:gd name="T1" fmla="*/ 0 h 26"/>
              <a:gd name="T2" fmla="*/ 3670 w 3718"/>
              <a:gd name="T3" fmla="*/ 0 h 26"/>
              <a:gd name="T4" fmla="*/ 3718 w 3718"/>
              <a:gd name="T5" fmla="*/ 26 h 26"/>
              <a:gd name="T6" fmla="*/ 0 w 3718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18" h="26">
                <a:moveTo>
                  <a:pt x="0" y="0"/>
                </a:moveTo>
                <a:lnTo>
                  <a:pt x="3670" y="0"/>
                </a:lnTo>
                <a:lnTo>
                  <a:pt x="3718" y="2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4" name="Freeform 1214"/>
          <p:cNvSpPr>
            <a:spLocks/>
          </p:cNvSpPr>
          <p:nvPr/>
        </p:nvSpPr>
        <p:spPr bwMode="auto">
          <a:xfrm>
            <a:off x="6819900" y="4186238"/>
            <a:ext cx="236538" cy="4763"/>
          </a:xfrm>
          <a:custGeom>
            <a:avLst/>
            <a:gdLst>
              <a:gd name="T0" fmla="*/ 67 w 1346"/>
              <a:gd name="T1" fmla="*/ 0 h 26"/>
              <a:gd name="T2" fmla="*/ 0 w 1346"/>
              <a:gd name="T3" fmla="*/ 26 h 26"/>
              <a:gd name="T4" fmla="*/ 1346 w 1346"/>
              <a:gd name="T5" fmla="*/ 26 h 26"/>
              <a:gd name="T6" fmla="*/ 67 w 1346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46" h="26">
                <a:moveTo>
                  <a:pt x="67" y="0"/>
                </a:moveTo>
                <a:lnTo>
                  <a:pt x="0" y="26"/>
                </a:lnTo>
                <a:lnTo>
                  <a:pt x="1346" y="26"/>
                </a:lnTo>
                <a:lnTo>
                  <a:pt x="6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5" name="Freeform 1215"/>
          <p:cNvSpPr>
            <a:spLocks/>
          </p:cNvSpPr>
          <p:nvPr/>
        </p:nvSpPr>
        <p:spPr bwMode="auto">
          <a:xfrm>
            <a:off x="6819900" y="4186238"/>
            <a:ext cx="236538" cy="4763"/>
          </a:xfrm>
          <a:custGeom>
            <a:avLst/>
            <a:gdLst>
              <a:gd name="T0" fmla="*/ 67 w 1346"/>
              <a:gd name="T1" fmla="*/ 0 h 26"/>
              <a:gd name="T2" fmla="*/ 0 w 1346"/>
              <a:gd name="T3" fmla="*/ 26 h 26"/>
              <a:gd name="T4" fmla="*/ 1346 w 1346"/>
              <a:gd name="T5" fmla="*/ 26 h 26"/>
              <a:gd name="T6" fmla="*/ 67 w 1346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46" h="26">
                <a:moveTo>
                  <a:pt x="67" y="0"/>
                </a:moveTo>
                <a:lnTo>
                  <a:pt x="0" y="26"/>
                </a:lnTo>
                <a:lnTo>
                  <a:pt x="1346" y="26"/>
                </a:lnTo>
                <a:lnTo>
                  <a:pt x="6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6" name="Freeform 1216"/>
          <p:cNvSpPr>
            <a:spLocks/>
          </p:cNvSpPr>
          <p:nvPr/>
        </p:nvSpPr>
        <p:spPr bwMode="auto">
          <a:xfrm>
            <a:off x="6831013" y="4186238"/>
            <a:ext cx="225425" cy="4763"/>
          </a:xfrm>
          <a:custGeom>
            <a:avLst/>
            <a:gdLst>
              <a:gd name="T0" fmla="*/ 0 w 1279"/>
              <a:gd name="T1" fmla="*/ 0 h 26"/>
              <a:gd name="T2" fmla="*/ 1225 w 1279"/>
              <a:gd name="T3" fmla="*/ 0 h 26"/>
              <a:gd name="T4" fmla="*/ 1279 w 1279"/>
              <a:gd name="T5" fmla="*/ 26 h 26"/>
              <a:gd name="T6" fmla="*/ 0 w 1279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9" h="26">
                <a:moveTo>
                  <a:pt x="0" y="0"/>
                </a:moveTo>
                <a:lnTo>
                  <a:pt x="1225" y="0"/>
                </a:lnTo>
                <a:lnTo>
                  <a:pt x="1279" y="2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7" name="Freeform 1217"/>
          <p:cNvSpPr>
            <a:spLocks/>
          </p:cNvSpPr>
          <p:nvPr/>
        </p:nvSpPr>
        <p:spPr bwMode="auto">
          <a:xfrm>
            <a:off x="6831013" y="4186238"/>
            <a:ext cx="225425" cy="4763"/>
          </a:xfrm>
          <a:custGeom>
            <a:avLst/>
            <a:gdLst>
              <a:gd name="T0" fmla="*/ 0 w 1279"/>
              <a:gd name="T1" fmla="*/ 0 h 26"/>
              <a:gd name="T2" fmla="*/ 1225 w 1279"/>
              <a:gd name="T3" fmla="*/ 0 h 26"/>
              <a:gd name="T4" fmla="*/ 1279 w 1279"/>
              <a:gd name="T5" fmla="*/ 26 h 26"/>
              <a:gd name="T6" fmla="*/ 0 w 1279"/>
              <a:gd name="T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9" h="26">
                <a:moveTo>
                  <a:pt x="0" y="0"/>
                </a:moveTo>
                <a:lnTo>
                  <a:pt x="1225" y="0"/>
                </a:lnTo>
                <a:lnTo>
                  <a:pt x="1279" y="2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8" name="Freeform 1218"/>
          <p:cNvSpPr>
            <a:spLocks/>
          </p:cNvSpPr>
          <p:nvPr/>
        </p:nvSpPr>
        <p:spPr bwMode="auto">
          <a:xfrm>
            <a:off x="6022975" y="4191000"/>
            <a:ext cx="698500" cy="7938"/>
          </a:xfrm>
          <a:custGeom>
            <a:avLst/>
            <a:gdLst>
              <a:gd name="T0" fmla="*/ 103 w 3962"/>
              <a:gd name="T1" fmla="*/ 0 h 45"/>
              <a:gd name="T2" fmla="*/ 0 w 3962"/>
              <a:gd name="T3" fmla="*/ 45 h 45"/>
              <a:gd name="T4" fmla="*/ 3962 w 3962"/>
              <a:gd name="T5" fmla="*/ 45 h 45"/>
              <a:gd name="T6" fmla="*/ 103 w 3962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2" h="45">
                <a:moveTo>
                  <a:pt x="103" y="0"/>
                </a:moveTo>
                <a:lnTo>
                  <a:pt x="0" y="45"/>
                </a:lnTo>
                <a:lnTo>
                  <a:pt x="3962" y="45"/>
                </a:lnTo>
                <a:lnTo>
                  <a:pt x="10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59" name="Freeform 1219"/>
          <p:cNvSpPr>
            <a:spLocks/>
          </p:cNvSpPr>
          <p:nvPr/>
        </p:nvSpPr>
        <p:spPr bwMode="auto">
          <a:xfrm>
            <a:off x="6022975" y="4191000"/>
            <a:ext cx="698500" cy="7938"/>
          </a:xfrm>
          <a:custGeom>
            <a:avLst/>
            <a:gdLst>
              <a:gd name="T0" fmla="*/ 103 w 3962"/>
              <a:gd name="T1" fmla="*/ 0 h 45"/>
              <a:gd name="T2" fmla="*/ 0 w 3962"/>
              <a:gd name="T3" fmla="*/ 45 h 45"/>
              <a:gd name="T4" fmla="*/ 3962 w 3962"/>
              <a:gd name="T5" fmla="*/ 45 h 45"/>
              <a:gd name="T6" fmla="*/ 103 w 3962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2" h="45">
                <a:moveTo>
                  <a:pt x="103" y="0"/>
                </a:moveTo>
                <a:lnTo>
                  <a:pt x="0" y="45"/>
                </a:lnTo>
                <a:lnTo>
                  <a:pt x="3962" y="45"/>
                </a:lnTo>
                <a:lnTo>
                  <a:pt x="10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0" name="Freeform 1220"/>
          <p:cNvSpPr>
            <a:spLocks/>
          </p:cNvSpPr>
          <p:nvPr/>
        </p:nvSpPr>
        <p:spPr bwMode="auto">
          <a:xfrm>
            <a:off x="6040438" y="4191000"/>
            <a:ext cx="681038" cy="7938"/>
          </a:xfrm>
          <a:custGeom>
            <a:avLst/>
            <a:gdLst>
              <a:gd name="T0" fmla="*/ 0 w 3859"/>
              <a:gd name="T1" fmla="*/ 0 h 45"/>
              <a:gd name="T2" fmla="*/ 3779 w 3859"/>
              <a:gd name="T3" fmla="*/ 0 h 45"/>
              <a:gd name="T4" fmla="*/ 3859 w 3859"/>
              <a:gd name="T5" fmla="*/ 45 h 45"/>
              <a:gd name="T6" fmla="*/ 0 w 3859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59" h="45">
                <a:moveTo>
                  <a:pt x="0" y="0"/>
                </a:moveTo>
                <a:lnTo>
                  <a:pt x="3779" y="0"/>
                </a:lnTo>
                <a:lnTo>
                  <a:pt x="3859" y="4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1" name="Freeform 1221"/>
          <p:cNvSpPr>
            <a:spLocks/>
          </p:cNvSpPr>
          <p:nvPr/>
        </p:nvSpPr>
        <p:spPr bwMode="auto">
          <a:xfrm>
            <a:off x="6040438" y="4191000"/>
            <a:ext cx="681038" cy="7938"/>
          </a:xfrm>
          <a:custGeom>
            <a:avLst/>
            <a:gdLst>
              <a:gd name="T0" fmla="*/ 0 w 3859"/>
              <a:gd name="T1" fmla="*/ 0 h 45"/>
              <a:gd name="T2" fmla="*/ 3779 w 3859"/>
              <a:gd name="T3" fmla="*/ 0 h 45"/>
              <a:gd name="T4" fmla="*/ 3859 w 3859"/>
              <a:gd name="T5" fmla="*/ 45 h 45"/>
              <a:gd name="T6" fmla="*/ 0 w 3859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59" h="45">
                <a:moveTo>
                  <a:pt x="0" y="0"/>
                </a:moveTo>
                <a:lnTo>
                  <a:pt x="3779" y="0"/>
                </a:lnTo>
                <a:lnTo>
                  <a:pt x="3859" y="4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2" name="Freeform 1222"/>
          <p:cNvSpPr>
            <a:spLocks/>
          </p:cNvSpPr>
          <p:nvPr/>
        </p:nvSpPr>
        <p:spPr bwMode="auto">
          <a:xfrm>
            <a:off x="6805613" y="4191000"/>
            <a:ext cx="266700" cy="7938"/>
          </a:xfrm>
          <a:custGeom>
            <a:avLst/>
            <a:gdLst>
              <a:gd name="T0" fmla="*/ 82 w 1519"/>
              <a:gd name="T1" fmla="*/ 0 h 45"/>
              <a:gd name="T2" fmla="*/ 0 w 1519"/>
              <a:gd name="T3" fmla="*/ 45 h 45"/>
              <a:gd name="T4" fmla="*/ 1519 w 1519"/>
              <a:gd name="T5" fmla="*/ 45 h 45"/>
              <a:gd name="T6" fmla="*/ 82 w 1519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19" h="45">
                <a:moveTo>
                  <a:pt x="82" y="0"/>
                </a:moveTo>
                <a:lnTo>
                  <a:pt x="0" y="45"/>
                </a:lnTo>
                <a:lnTo>
                  <a:pt x="1519" y="45"/>
                </a:lnTo>
                <a:lnTo>
                  <a:pt x="8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3" name="Freeform 1223"/>
          <p:cNvSpPr>
            <a:spLocks/>
          </p:cNvSpPr>
          <p:nvPr/>
        </p:nvSpPr>
        <p:spPr bwMode="auto">
          <a:xfrm>
            <a:off x="6805613" y="4191000"/>
            <a:ext cx="266700" cy="7938"/>
          </a:xfrm>
          <a:custGeom>
            <a:avLst/>
            <a:gdLst>
              <a:gd name="T0" fmla="*/ 82 w 1519"/>
              <a:gd name="T1" fmla="*/ 0 h 45"/>
              <a:gd name="T2" fmla="*/ 0 w 1519"/>
              <a:gd name="T3" fmla="*/ 45 h 45"/>
              <a:gd name="T4" fmla="*/ 1519 w 1519"/>
              <a:gd name="T5" fmla="*/ 45 h 45"/>
              <a:gd name="T6" fmla="*/ 82 w 1519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19" h="45">
                <a:moveTo>
                  <a:pt x="82" y="0"/>
                </a:moveTo>
                <a:lnTo>
                  <a:pt x="0" y="45"/>
                </a:lnTo>
                <a:lnTo>
                  <a:pt x="1519" y="45"/>
                </a:lnTo>
                <a:lnTo>
                  <a:pt x="8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4" name="Freeform 1224"/>
          <p:cNvSpPr>
            <a:spLocks/>
          </p:cNvSpPr>
          <p:nvPr/>
        </p:nvSpPr>
        <p:spPr bwMode="auto">
          <a:xfrm>
            <a:off x="6819900" y="4191000"/>
            <a:ext cx="252413" cy="7938"/>
          </a:xfrm>
          <a:custGeom>
            <a:avLst/>
            <a:gdLst>
              <a:gd name="T0" fmla="*/ 0 w 1437"/>
              <a:gd name="T1" fmla="*/ 0 h 45"/>
              <a:gd name="T2" fmla="*/ 1346 w 1437"/>
              <a:gd name="T3" fmla="*/ 0 h 45"/>
              <a:gd name="T4" fmla="*/ 1437 w 1437"/>
              <a:gd name="T5" fmla="*/ 45 h 45"/>
              <a:gd name="T6" fmla="*/ 0 w 1437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37" h="45">
                <a:moveTo>
                  <a:pt x="0" y="0"/>
                </a:moveTo>
                <a:lnTo>
                  <a:pt x="1346" y="0"/>
                </a:lnTo>
                <a:lnTo>
                  <a:pt x="1437" y="4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5" name="Freeform 1225"/>
          <p:cNvSpPr>
            <a:spLocks/>
          </p:cNvSpPr>
          <p:nvPr/>
        </p:nvSpPr>
        <p:spPr bwMode="auto">
          <a:xfrm>
            <a:off x="6819900" y="4191000"/>
            <a:ext cx="252413" cy="7938"/>
          </a:xfrm>
          <a:custGeom>
            <a:avLst/>
            <a:gdLst>
              <a:gd name="T0" fmla="*/ 0 w 1437"/>
              <a:gd name="T1" fmla="*/ 0 h 45"/>
              <a:gd name="T2" fmla="*/ 1346 w 1437"/>
              <a:gd name="T3" fmla="*/ 0 h 45"/>
              <a:gd name="T4" fmla="*/ 1437 w 1437"/>
              <a:gd name="T5" fmla="*/ 45 h 45"/>
              <a:gd name="T6" fmla="*/ 0 w 1437"/>
              <a:gd name="T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37" h="45">
                <a:moveTo>
                  <a:pt x="0" y="0"/>
                </a:moveTo>
                <a:lnTo>
                  <a:pt x="1346" y="0"/>
                </a:lnTo>
                <a:lnTo>
                  <a:pt x="1437" y="4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6" name="Freeform 1226"/>
          <p:cNvSpPr>
            <a:spLocks/>
          </p:cNvSpPr>
          <p:nvPr/>
        </p:nvSpPr>
        <p:spPr bwMode="auto">
          <a:xfrm>
            <a:off x="6019800" y="4198938"/>
            <a:ext cx="703263" cy="1588"/>
          </a:xfrm>
          <a:custGeom>
            <a:avLst/>
            <a:gdLst>
              <a:gd name="T0" fmla="*/ 12 w 3981"/>
              <a:gd name="T1" fmla="*/ 0 h 4"/>
              <a:gd name="T2" fmla="*/ 0 w 3981"/>
              <a:gd name="T3" fmla="*/ 4 h 4"/>
              <a:gd name="T4" fmla="*/ 3981 w 3981"/>
              <a:gd name="T5" fmla="*/ 4 h 4"/>
              <a:gd name="T6" fmla="*/ 12 w 3981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81" h="4">
                <a:moveTo>
                  <a:pt x="12" y="0"/>
                </a:moveTo>
                <a:lnTo>
                  <a:pt x="0" y="4"/>
                </a:lnTo>
                <a:lnTo>
                  <a:pt x="3981" y="4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7" name="Freeform 1227"/>
          <p:cNvSpPr>
            <a:spLocks/>
          </p:cNvSpPr>
          <p:nvPr/>
        </p:nvSpPr>
        <p:spPr bwMode="auto">
          <a:xfrm>
            <a:off x="6019800" y="4198938"/>
            <a:ext cx="703263" cy="1588"/>
          </a:xfrm>
          <a:custGeom>
            <a:avLst/>
            <a:gdLst>
              <a:gd name="T0" fmla="*/ 12 w 3981"/>
              <a:gd name="T1" fmla="*/ 0 h 4"/>
              <a:gd name="T2" fmla="*/ 0 w 3981"/>
              <a:gd name="T3" fmla="*/ 4 h 4"/>
              <a:gd name="T4" fmla="*/ 3981 w 3981"/>
              <a:gd name="T5" fmla="*/ 4 h 4"/>
              <a:gd name="T6" fmla="*/ 12 w 3981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81" h="4">
                <a:moveTo>
                  <a:pt x="12" y="0"/>
                </a:moveTo>
                <a:lnTo>
                  <a:pt x="0" y="4"/>
                </a:lnTo>
                <a:lnTo>
                  <a:pt x="3981" y="4"/>
                </a:lnTo>
                <a:lnTo>
                  <a:pt x="1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8" name="Freeform 1228"/>
          <p:cNvSpPr>
            <a:spLocks/>
          </p:cNvSpPr>
          <p:nvPr/>
        </p:nvSpPr>
        <p:spPr bwMode="auto">
          <a:xfrm>
            <a:off x="6022975" y="4198938"/>
            <a:ext cx="700088" cy="1588"/>
          </a:xfrm>
          <a:custGeom>
            <a:avLst/>
            <a:gdLst>
              <a:gd name="T0" fmla="*/ 0 w 3969"/>
              <a:gd name="T1" fmla="*/ 0 h 4"/>
              <a:gd name="T2" fmla="*/ 3962 w 3969"/>
              <a:gd name="T3" fmla="*/ 0 h 4"/>
              <a:gd name="T4" fmla="*/ 3969 w 3969"/>
              <a:gd name="T5" fmla="*/ 4 h 4"/>
              <a:gd name="T6" fmla="*/ 0 w 396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9" h="4">
                <a:moveTo>
                  <a:pt x="0" y="0"/>
                </a:moveTo>
                <a:lnTo>
                  <a:pt x="3962" y="0"/>
                </a:lnTo>
                <a:lnTo>
                  <a:pt x="3969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69" name="Freeform 1229"/>
          <p:cNvSpPr>
            <a:spLocks/>
          </p:cNvSpPr>
          <p:nvPr/>
        </p:nvSpPr>
        <p:spPr bwMode="auto">
          <a:xfrm>
            <a:off x="6022975" y="4198938"/>
            <a:ext cx="700088" cy="1588"/>
          </a:xfrm>
          <a:custGeom>
            <a:avLst/>
            <a:gdLst>
              <a:gd name="T0" fmla="*/ 0 w 3969"/>
              <a:gd name="T1" fmla="*/ 0 h 4"/>
              <a:gd name="T2" fmla="*/ 3962 w 3969"/>
              <a:gd name="T3" fmla="*/ 0 h 4"/>
              <a:gd name="T4" fmla="*/ 3969 w 3969"/>
              <a:gd name="T5" fmla="*/ 4 h 4"/>
              <a:gd name="T6" fmla="*/ 0 w 396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69" h="4">
                <a:moveTo>
                  <a:pt x="0" y="0"/>
                </a:moveTo>
                <a:lnTo>
                  <a:pt x="3962" y="0"/>
                </a:lnTo>
                <a:lnTo>
                  <a:pt x="3969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0" name="Freeform 1230"/>
          <p:cNvSpPr>
            <a:spLocks/>
          </p:cNvSpPr>
          <p:nvPr/>
        </p:nvSpPr>
        <p:spPr bwMode="auto">
          <a:xfrm>
            <a:off x="6804025" y="4198938"/>
            <a:ext cx="269875" cy="1588"/>
          </a:xfrm>
          <a:custGeom>
            <a:avLst/>
            <a:gdLst>
              <a:gd name="T0" fmla="*/ 9 w 1537"/>
              <a:gd name="T1" fmla="*/ 0 h 4"/>
              <a:gd name="T2" fmla="*/ 0 w 1537"/>
              <a:gd name="T3" fmla="*/ 4 h 4"/>
              <a:gd name="T4" fmla="*/ 1537 w 1537"/>
              <a:gd name="T5" fmla="*/ 4 h 4"/>
              <a:gd name="T6" fmla="*/ 9 w 153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7" h="4">
                <a:moveTo>
                  <a:pt x="9" y="0"/>
                </a:moveTo>
                <a:lnTo>
                  <a:pt x="0" y="4"/>
                </a:lnTo>
                <a:lnTo>
                  <a:pt x="1537" y="4"/>
                </a:lnTo>
                <a:lnTo>
                  <a:pt x="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1" name="Freeform 1231"/>
          <p:cNvSpPr>
            <a:spLocks/>
          </p:cNvSpPr>
          <p:nvPr/>
        </p:nvSpPr>
        <p:spPr bwMode="auto">
          <a:xfrm>
            <a:off x="6804025" y="4198938"/>
            <a:ext cx="269875" cy="1588"/>
          </a:xfrm>
          <a:custGeom>
            <a:avLst/>
            <a:gdLst>
              <a:gd name="T0" fmla="*/ 9 w 1537"/>
              <a:gd name="T1" fmla="*/ 0 h 4"/>
              <a:gd name="T2" fmla="*/ 0 w 1537"/>
              <a:gd name="T3" fmla="*/ 4 h 4"/>
              <a:gd name="T4" fmla="*/ 1537 w 1537"/>
              <a:gd name="T5" fmla="*/ 4 h 4"/>
              <a:gd name="T6" fmla="*/ 9 w 153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7" h="4">
                <a:moveTo>
                  <a:pt x="9" y="0"/>
                </a:moveTo>
                <a:lnTo>
                  <a:pt x="0" y="4"/>
                </a:lnTo>
                <a:lnTo>
                  <a:pt x="1537" y="4"/>
                </a:lnTo>
                <a:lnTo>
                  <a:pt x="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2" name="Freeform 1232"/>
          <p:cNvSpPr>
            <a:spLocks/>
          </p:cNvSpPr>
          <p:nvPr/>
        </p:nvSpPr>
        <p:spPr bwMode="auto">
          <a:xfrm>
            <a:off x="6805613" y="4198938"/>
            <a:ext cx="268288" cy="1588"/>
          </a:xfrm>
          <a:custGeom>
            <a:avLst/>
            <a:gdLst>
              <a:gd name="T0" fmla="*/ 0 w 1528"/>
              <a:gd name="T1" fmla="*/ 0 h 4"/>
              <a:gd name="T2" fmla="*/ 1519 w 1528"/>
              <a:gd name="T3" fmla="*/ 0 h 4"/>
              <a:gd name="T4" fmla="*/ 1528 w 1528"/>
              <a:gd name="T5" fmla="*/ 4 h 4"/>
              <a:gd name="T6" fmla="*/ 0 w 152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8" h="4">
                <a:moveTo>
                  <a:pt x="0" y="0"/>
                </a:moveTo>
                <a:lnTo>
                  <a:pt x="1519" y="0"/>
                </a:lnTo>
                <a:lnTo>
                  <a:pt x="1528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3" name="Freeform 1233"/>
          <p:cNvSpPr>
            <a:spLocks/>
          </p:cNvSpPr>
          <p:nvPr/>
        </p:nvSpPr>
        <p:spPr bwMode="auto">
          <a:xfrm>
            <a:off x="6805613" y="4198938"/>
            <a:ext cx="268288" cy="1588"/>
          </a:xfrm>
          <a:custGeom>
            <a:avLst/>
            <a:gdLst>
              <a:gd name="T0" fmla="*/ 0 w 1528"/>
              <a:gd name="T1" fmla="*/ 0 h 4"/>
              <a:gd name="T2" fmla="*/ 1519 w 1528"/>
              <a:gd name="T3" fmla="*/ 0 h 4"/>
              <a:gd name="T4" fmla="*/ 1528 w 1528"/>
              <a:gd name="T5" fmla="*/ 4 h 4"/>
              <a:gd name="T6" fmla="*/ 0 w 152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8" h="4">
                <a:moveTo>
                  <a:pt x="0" y="0"/>
                </a:moveTo>
                <a:lnTo>
                  <a:pt x="1519" y="0"/>
                </a:lnTo>
                <a:lnTo>
                  <a:pt x="1528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4" name="Freeform 1234"/>
          <p:cNvSpPr>
            <a:spLocks/>
          </p:cNvSpPr>
          <p:nvPr/>
        </p:nvSpPr>
        <p:spPr bwMode="auto">
          <a:xfrm>
            <a:off x="6018213" y="4198938"/>
            <a:ext cx="706438" cy="1588"/>
          </a:xfrm>
          <a:custGeom>
            <a:avLst/>
            <a:gdLst>
              <a:gd name="T0" fmla="*/ 13 w 4006"/>
              <a:gd name="T1" fmla="*/ 0 h 8"/>
              <a:gd name="T2" fmla="*/ 0 w 4006"/>
              <a:gd name="T3" fmla="*/ 8 h 8"/>
              <a:gd name="T4" fmla="*/ 4006 w 4006"/>
              <a:gd name="T5" fmla="*/ 8 h 8"/>
              <a:gd name="T6" fmla="*/ 13 w 4006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06" h="8">
                <a:moveTo>
                  <a:pt x="13" y="0"/>
                </a:moveTo>
                <a:lnTo>
                  <a:pt x="0" y="8"/>
                </a:lnTo>
                <a:lnTo>
                  <a:pt x="4006" y="8"/>
                </a:lnTo>
                <a:lnTo>
                  <a:pt x="1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5" name="Freeform 1235"/>
          <p:cNvSpPr>
            <a:spLocks/>
          </p:cNvSpPr>
          <p:nvPr/>
        </p:nvSpPr>
        <p:spPr bwMode="auto">
          <a:xfrm>
            <a:off x="6018213" y="4198938"/>
            <a:ext cx="706438" cy="1588"/>
          </a:xfrm>
          <a:custGeom>
            <a:avLst/>
            <a:gdLst>
              <a:gd name="T0" fmla="*/ 13 w 4006"/>
              <a:gd name="T1" fmla="*/ 0 h 8"/>
              <a:gd name="T2" fmla="*/ 0 w 4006"/>
              <a:gd name="T3" fmla="*/ 8 h 8"/>
              <a:gd name="T4" fmla="*/ 4006 w 4006"/>
              <a:gd name="T5" fmla="*/ 8 h 8"/>
              <a:gd name="T6" fmla="*/ 13 w 4006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06" h="8">
                <a:moveTo>
                  <a:pt x="13" y="0"/>
                </a:moveTo>
                <a:lnTo>
                  <a:pt x="0" y="8"/>
                </a:lnTo>
                <a:lnTo>
                  <a:pt x="4006" y="8"/>
                </a:lnTo>
                <a:lnTo>
                  <a:pt x="1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6" name="Freeform 1236"/>
          <p:cNvSpPr>
            <a:spLocks/>
          </p:cNvSpPr>
          <p:nvPr/>
        </p:nvSpPr>
        <p:spPr bwMode="auto">
          <a:xfrm>
            <a:off x="6019800" y="4198938"/>
            <a:ext cx="704850" cy="1588"/>
          </a:xfrm>
          <a:custGeom>
            <a:avLst/>
            <a:gdLst>
              <a:gd name="T0" fmla="*/ 0 w 3993"/>
              <a:gd name="T1" fmla="*/ 0 h 8"/>
              <a:gd name="T2" fmla="*/ 3981 w 3993"/>
              <a:gd name="T3" fmla="*/ 0 h 8"/>
              <a:gd name="T4" fmla="*/ 3993 w 3993"/>
              <a:gd name="T5" fmla="*/ 8 h 8"/>
              <a:gd name="T6" fmla="*/ 0 w 399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93" h="8">
                <a:moveTo>
                  <a:pt x="0" y="0"/>
                </a:moveTo>
                <a:lnTo>
                  <a:pt x="3981" y="0"/>
                </a:lnTo>
                <a:lnTo>
                  <a:pt x="3993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7" name="Freeform 1237"/>
          <p:cNvSpPr>
            <a:spLocks/>
          </p:cNvSpPr>
          <p:nvPr/>
        </p:nvSpPr>
        <p:spPr bwMode="auto">
          <a:xfrm>
            <a:off x="6019800" y="4198938"/>
            <a:ext cx="704850" cy="1588"/>
          </a:xfrm>
          <a:custGeom>
            <a:avLst/>
            <a:gdLst>
              <a:gd name="T0" fmla="*/ 0 w 3993"/>
              <a:gd name="T1" fmla="*/ 0 h 8"/>
              <a:gd name="T2" fmla="*/ 3981 w 3993"/>
              <a:gd name="T3" fmla="*/ 0 h 8"/>
              <a:gd name="T4" fmla="*/ 3993 w 3993"/>
              <a:gd name="T5" fmla="*/ 8 h 8"/>
              <a:gd name="T6" fmla="*/ 0 w 399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93" h="8">
                <a:moveTo>
                  <a:pt x="0" y="0"/>
                </a:moveTo>
                <a:lnTo>
                  <a:pt x="3981" y="0"/>
                </a:lnTo>
                <a:lnTo>
                  <a:pt x="3993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8" name="Freeform 1238"/>
          <p:cNvSpPr>
            <a:spLocks/>
          </p:cNvSpPr>
          <p:nvPr/>
        </p:nvSpPr>
        <p:spPr bwMode="auto">
          <a:xfrm>
            <a:off x="6800850" y="4198938"/>
            <a:ext cx="276225" cy="1588"/>
          </a:xfrm>
          <a:custGeom>
            <a:avLst/>
            <a:gdLst>
              <a:gd name="T0" fmla="*/ 15 w 1569"/>
              <a:gd name="T1" fmla="*/ 0 h 8"/>
              <a:gd name="T2" fmla="*/ 0 w 1569"/>
              <a:gd name="T3" fmla="*/ 8 h 8"/>
              <a:gd name="T4" fmla="*/ 1569 w 1569"/>
              <a:gd name="T5" fmla="*/ 8 h 8"/>
              <a:gd name="T6" fmla="*/ 15 w 1569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69" h="8">
                <a:moveTo>
                  <a:pt x="15" y="0"/>
                </a:moveTo>
                <a:lnTo>
                  <a:pt x="0" y="8"/>
                </a:lnTo>
                <a:lnTo>
                  <a:pt x="1569" y="8"/>
                </a:lnTo>
                <a:lnTo>
                  <a:pt x="1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79" name="Freeform 1239"/>
          <p:cNvSpPr>
            <a:spLocks/>
          </p:cNvSpPr>
          <p:nvPr/>
        </p:nvSpPr>
        <p:spPr bwMode="auto">
          <a:xfrm>
            <a:off x="6800850" y="4198938"/>
            <a:ext cx="276225" cy="1588"/>
          </a:xfrm>
          <a:custGeom>
            <a:avLst/>
            <a:gdLst>
              <a:gd name="T0" fmla="*/ 15 w 1569"/>
              <a:gd name="T1" fmla="*/ 0 h 8"/>
              <a:gd name="T2" fmla="*/ 0 w 1569"/>
              <a:gd name="T3" fmla="*/ 8 h 8"/>
              <a:gd name="T4" fmla="*/ 1569 w 1569"/>
              <a:gd name="T5" fmla="*/ 8 h 8"/>
              <a:gd name="T6" fmla="*/ 15 w 1569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69" h="8">
                <a:moveTo>
                  <a:pt x="15" y="0"/>
                </a:moveTo>
                <a:lnTo>
                  <a:pt x="0" y="8"/>
                </a:lnTo>
                <a:lnTo>
                  <a:pt x="1569" y="8"/>
                </a:lnTo>
                <a:lnTo>
                  <a:pt x="1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0" name="Freeform 1240"/>
          <p:cNvSpPr>
            <a:spLocks/>
          </p:cNvSpPr>
          <p:nvPr/>
        </p:nvSpPr>
        <p:spPr bwMode="auto">
          <a:xfrm>
            <a:off x="6804025" y="4198938"/>
            <a:ext cx="273050" cy="1588"/>
          </a:xfrm>
          <a:custGeom>
            <a:avLst/>
            <a:gdLst>
              <a:gd name="T0" fmla="*/ 0 w 1554"/>
              <a:gd name="T1" fmla="*/ 0 h 8"/>
              <a:gd name="T2" fmla="*/ 1537 w 1554"/>
              <a:gd name="T3" fmla="*/ 0 h 8"/>
              <a:gd name="T4" fmla="*/ 1554 w 1554"/>
              <a:gd name="T5" fmla="*/ 8 h 8"/>
              <a:gd name="T6" fmla="*/ 0 w 1554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54" h="8">
                <a:moveTo>
                  <a:pt x="0" y="0"/>
                </a:moveTo>
                <a:lnTo>
                  <a:pt x="1537" y="0"/>
                </a:lnTo>
                <a:lnTo>
                  <a:pt x="1554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1" name="Freeform 1241"/>
          <p:cNvSpPr>
            <a:spLocks/>
          </p:cNvSpPr>
          <p:nvPr/>
        </p:nvSpPr>
        <p:spPr bwMode="auto">
          <a:xfrm>
            <a:off x="6804025" y="4198938"/>
            <a:ext cx="273050" cy="1588"/>
          </a:xfrm>
          <a:custGeom>
            <a:avLst/>
            <a:gdLst>
              <a:gd name="T0" fmla="*/ 0 w 1554"/>
              <a:gd name="T1" fmla="*/ 0 h 8"/>
              <a:gd name="T2" fmla="*/ 1537 w 1554"/>
              <a:gd name="T3" fmla="*/ 0 h 8"/>
              <a:gd name="T4" fmla="*/ 1554 w 1554"/>
              <a:gd name="T5" fmla="*/ 8 h 8"/>
              <a:gd name="T6" fmla="*/ 0 w 1554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54" h="8">
                <a:moveTo>
                  <a:pt x="0" y="0"/>
                </a:moveTo>
                <a:lnTo>
                  <a:pt x="1537" y="0"/>
                </a:lnTo>
                <a:lnTo>
                  <a:pt x="1554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2" name="Freeform 1242"/>
          <p:cNvSpPr>
            <a:spLocks/>
          </p:cNvSpPr>
          <p:nvPr/>
        </p:nvSpPr>
        <p:spPr bwMode="auto">
          <a:xfrm>
            <a:off x="6007100" y="4200525"/>
            <a:ext cx="727075" cy="6350"/>
          </a:xfrm>
          <a:custGeom>
            <a:avLst/>
            <a:gdLst>
              <a:gd name="T0" fmla="*/ 61 w 4117"/>
              <a:gd name="T1" fmla="*/ 0 h 33"/>
              <a:gd name="T2" fmla="*/ 0 w 4117"/>
              <a:gd name="T3" fmla="*/ 33 h 33"/>
              <a:gd name="T4" fmla="*/ 4117 w 4117"/>
              <a:gd name="T5" fmla="*/ 33 h 33"/>
              <a:gd name="T6" fmla="*/ 61 w 4117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17" h="33">
                <a:moveTo>
                  <a:pt x="61" y="0"/>
                </a:moveTo>
                <a:lnTo>
                  <a:pt x="0" y="33"/>
                </a:lnTo>
                <a:lnTo>
                  <a:pt x="4117" y="33"/>
                </a:lnTo>
                <a:lnTo>
                  <a:pt x="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3" name="Freeform 1243"/>
          <p:cNvSpPr>
            <a:spLocks/>
          </p:cNvSpPr>
          <p:nvPr/>
        </p:nvSpPr>
        <p:spPr bwMode="auto">
          <a:xfrm>
            <a:off x="6007100" y="4200525"/>
            <a:ext cx="727075" cy="6350"/>
          </a:xfrm>
          <a:custGeom>
            <a:avLst/>
            <a:gdLst>
              <a:gd name="T0" fmla="*/ 61 w 4117"/>
              <a:gd name="T1" fmla="*/ 0 h 33"/>
              <a:gd name="T2" fmla="*/ 0 w 4117"/>
              <a:gd name="T3" fmla="*/ 33 h 33"/>
              <a:gd name="T4" fmla="*/ 4117 w 4117"/>
              <a:gd name="T5" fmla="*/ 33 h 33"/>
              <a:gd name="T6" fmla="*/ 61 w 4117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17" h="33">
                <a:moveTo>
                  <a:pt x="61" y="0"/>
                </a:moveTo>
                <a:lnTo>
                  <a:pt x="0" y="33"/>
                </a:lnTo>
                <a:lnTo>
                  <a:pt x="4117" y="33"/>
                </a:lnTo>
                <a:lnTo>
                  <a:pt x="6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4" name="Freeform 1244"/>
          <p:cNvSpPr>
            <a:spLocks/>
          </p:cNvSpPr>
          <p:nvPr/>
        </p:nvSpPr>
        <p:spPr bwMode="auto">
          <a:xfrm>
            <a:off x="6018213" y="4200525"/>
            <a:ext cx="715963" cy="6350"/>
          </a:xfrm>
          <a:custGeom>
            <a:avLst/>
            <a:gdLst>
              <a:gd name="T0" fmla="*/ 0 w 4056"/>
              <a:gd name="T1" fmla="*/ 0 h 33"/>
              <a:gd name="T2" fmla="*/ 4006 w 4056"/>
              <a:gd name="T3" fmla="*/ 0 h 33"/>
              <a:gd name="T4" fmla="*/ 4056 w 4056"/>
              <a:gd name="T5" fmla="*/ 33 h 33"/>
              <a:gd name="T6" fmla="*/ 0 w 4056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56" h="33">
                <a:moveTo>
                  <a:pt x="0" y="0"/>
                </a:moveTo>
                <a:lnTo>
                  <a:pt x="4006" y="0"/>
                </a:lnTo>
                <a:lnTo>
                  <a:pt x="4056" y="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5" name="Freeform 1245"/>
          <p:cNvSpPr>
            <a:spLocks/>
          </p:cNvSpPr>
          <p:nvPr/>
        </p:nvSpPr>
        <p:spPr bwMode="auto">
          <a:xfrm>
            <a:off x="6018213" y="4200525"/>
            <a:ext cx="715963" cy="6350"/>
          </a:xfrm>
          <a:custGeom>
            <a:avLst/>
            <a:gdLst>
              <a:gd name="T0" fmla="*/ 0 w 4056"/>
              <a:gd name="T1" fmla="*/ 0 h 33"/>
              <a:gd name="T2" fmla="*/ 4006 w 4056"/>
              <a:gd name="T3" fmla="*/ 0 h 33"/>
              <a:gd name="T4" fmla="*/ 4056 w 4056"/>
              <a:gd name="T5" fmla="*/ 33 h 33"/>
              <a:gd name="T6" fmla="*/ 0 w 4056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56" h="33">
                <a:moveTo>
                  <a:pt x="0" y="0"/>
                </a:moveTo>
                <a:lnTo>
                  <a:pt x="4006" y="0"/>
                </a:lnTo>
                <a:lnTo>
                  <a:pt x="4056" y="3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6" name="Freeform 1246"/>
          <p:cNvSpPr>
            <a:spLocks/>
          </p:cNvSpPr>
          <p:nvPr/>
        </p:nvSpPr>
        <p:spPr bwMode="auto">
          <a:xfrm>
            <a:off x="6789738" y="4200525"/>
            <a:ext cx="296863" cy="6350"/>
          </a:xfrm>
          <a:custGeom>
            <a:avLst/>
            <a:gdLst>
              <a:gd name="T0" fmla="*/ 61 w 1681"/>
              <a:gd name="T1" fmla="*/ 0 h 33"/>
              <a:gd name="T2" fmla="*/ 0 w 1681"/>
              <a:gd name="T3" fmla="*/ 33 h 33"/>
              <a:gd name="T4" fmla="*/ 1681 w 1681"/>
              <a:gd name="T5" fmla="*/ 33 h 33"/>
              <a:gd name="T6" fmla="*/ 61 w 1681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1" h="33">
                <a:moveTo>
                  <a:pt x="61" y="0"/>
                </a:moveTo>
                <a:lnTo>
                  <a:pt x="0" y="33"/>
                </a:lnTo>
                <a:lnTo>
                  <a:pt x="1681" y="33"/>
                </a:lnTo>
                <a:lnTo>
                  <a:pt x="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7" name="Freeform 1247"/>
          <p:cNvSpPr>
            <a:spLocks/>
          </p:cNvSpPr>
          <p:nvPr/>
        </p:nvSpPr>
        <p:spPr bwMode="auto">
          <a:xfrm>
            <a:off x="6789738" y="4200525"/>
            <a:ext cx="296863" cy="6350"/>
          </a:xfrm>
          <a:custGeom>
            <a:avLst/>
            <a:gdLst>
              <a:gd name="T0" fmla="*/ 61 w 1681"/>
              <a:gd name="T1" fmla="*/ 0 h 33"/>
              <a:gd name="T2" fmla="*/ 0 w 1681"/>
              <a:gd name="T3" fmla="*/ 33 h 33"/>
              <a:gd name="T4" fmla="*/ 1681 w 1681"/>
              <a:gd name="T5" fmla="*/ 33 h 33"/>
              <a:gd name="T6" fmla="*/ 61 w 1681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1" h="33">
                <a:moveTo>
                  <a:pt x="61" y="0"/>
                </a:moveTo>
                <a:lnTo>
                  <a:pt x="0" y="33"/>
                </a:lnTo>
                <a:lnTo>
                  <a:pt x="1681" y="33"/>
                </a:lnTo>
                <a:lnTo>
                  <a:pt x="6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8" name="Freeform 1248"/>
          <p:cNvSpPr>
            <a:spLocks/>
          </p:cNvSpPr>
          <p:nvPr/>
        </p:nvSpPr>
        <p:spPr bwMode="auto">
          <a:xfrm>
            <a:off x="6800850" y="4200525"/>
            <a:ext cx="285750" cy="6350"/>
          </a:xfrm>
          <a:custGeom>
            <a:avLst/>
            <a:gdLst>
              <a:gd name="T0" fmla="*/ 0 w 1620"/>
              <a:gd name="T1" fmla="*/ 0 h 33"/>
              <a:gd name="T2" fmla="*/ 1569 w 1620"/>
              <a:gd name="T3" fmla="*/ 0 h 33"/>
              <a:gd name="T4" fmla="*/ 1620 w 1620"/>
              <a:gd name="T5" fmla="*/ 33 h 33"/>
              <a:gd name="T6" fmla="*/ 0 w 1620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20" h="33">
                <a:moveTo>
                  <a:pt x="0" y="0"/>
                </a:moveTo>
                <a:lnTo>
                  <a:pt x="1569" y="0"/>
                </a:lnTo>
                <a:lnTo>
                  <a:pt x="1620" y="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89" name="Freeform 1249"/>
          <p:cNvSpPr>
            <a:spLocks/>
          </p:cNvSpPr>
          <p:nvPr/>
        </p:nvSpPr>
        <p:spPr bwMode="auto">
          <a:xfrm>
            <a:off x="6800850" y="4200525"/>
            <a:ext cx="285750" cy="6350"/>
          </a:xfrm>
          <a:custGeom>
            <a:avLst/>
            <a:gdLst>
              <a:gd name="T0" fmla="*/ 0 w 1620"/>
              <a:gd name="T1" fmla="*/ 0 h 33"/>
              <a:gd name="T2" fmla="*/ 1569 w 1620"/>
              <a:gd name="T3" fmla="*/ 0 h 33"/>
              <a:gd name="T4" fmla="*/ 1620 w 1620"/>
              <a:gd name="T5" fmla="*/ 33 h 33"/>
              <a:gd name="T6" fmla="*/ 0 w 1620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20" h="33">
                <a:moveTo>
                  <a:pt x="0" y="0"/>
                </a:moveTo>
                <a:lnTo>
                  <a:pt x="1569" y="0"/>
                </a:lnTo>
                <a:lnTo>
                  <a:pt x="1620" y="3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0" name="Freeform 1250"/>
          <p:cNvSpPr>
            <a:spLocks/>
          </p:cNvSpPr>
          <p:nvPr/>
        </p:nvSpPr>
        <p:spPr bwMode="auto">
          <a:xfrm>
            <a:off x="5989638" y="4206875"/>
            <a:ext cx="758825" cy="9525"/>
          </a:xfrm>
          <a:custGeom>
            <a:avLst/>
            <a:gdLst>
              <a:gd name="T0" fmla="*/ 100 w 4304"/>
              <a:gd name="T1" fmla="*/ 0 h 56"/>
              <a:gd name="T2" fmla="*/ 0 w 4304"/>
              <a:gd name="T3" fmla="*/ 56 h 56"/>
              <a:gd name="T4" fmla="*/ 4304 w 4304"/>
              <a:gd name="T5" fmla="*/ 56 h 56"/>
              <a:gd name="T6" fmla="*/ 100 w 4304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04" h="56">
                <a:moveTo>
                  <a:pt x="100" y="0"/>
                </a:moveTo>
                <a:lnTo>
                  <a:pt x="0" y="56"/>
                </a:lnTo>
                <a:lnTo>
                  <a:pt x="4304" y="56"/>
                </a:lnTo>
                <a:lnTo>
                  <a:pt x="10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1" name="Freeform 1251"/>
          <p:cNvSpPr>
            <a:spLocks/>
          </p:cNvSpPr>
          <p:nvPr/>
        </p:nvSpPr>
        <p:spPr bwMode="auto">
          <a:xfrm>
            <a:off x="5989638" y="4206875"/>
            <a:ext cx="758825" cy="9525"/>
          </a:xfrm>
          <a:custGeom>
            <a:avLst/>
            <a:gdLst>
              <a:gd name="T0" fmla="*/ 100 w 4304"/>
              <a:gd name="T1" fmla="*/ 0 h 56"/>
              <a:gd name="T2" fmla="*/ 0 w 4304"/>
              <a:gd name="T3" fmla="*/ 56 h 56"/>
              <a:gd name="T4" fmla="*/ 4304 w 4304"/>
              <a:gd name="T5" fmla="*/ 56 h 56"/>
              <a:gd name="T6" fmla="*/ 100 w 4304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04" h="56">
                <a:moveTo>
                  <a:pt x="100" y="0"/>
                </a:moveTo>
                <a:lnTo>
                  <a:pt x="0" y="56"/>
                </a:lnTo>
                <a:lnTo>
                  <a:pt x="4304" y="56"/>
                </a:lnTo>
                <a:lnTo>
                  <a:pt x="10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2" name="Freeform 1252"/>
          <p:cNvSpPr>
            <a:spLocks/>
          </p:cNvSpPr>
          <p:nvPr/>
        </p:nvSpPr>
        <p:spPr bwMode="auto">
          <a:xfrm>
            <a:off x="6007100" y="4206875"/>
            <a:ext cx="741363" cy="9525"/>
          </a:xfrm>
          <a:custGeom>
            <a:avLst/>
            <a:gdLst>
              <a:gd name="T0" fmla="*/ 0 w 4204"/>
              <a:gd name="T1" fmla="*/ 0 h 56"/>
              <a:gd name="T2" fmla="*/ 4117 w 4204"/>
              <a:gd name="T3" fmla="*/ 0 h 56"/>
              <a:gd name="T4" fmla="*/ 4204 w 4204"/>
              <a:gd name="T5" fmla="*/ 56 h 56"/>
              <a:gd name="T6" fmla="*/ 0 w 4204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04" h="56">
                <a:moveTo>
                  <a:pt x="0" y="0"/>
                </a:moveTo>
                <a:lnTo>
                  <a:pt x="4117" y="0"/>
                </a:lnTo>
                <a:lnTo>
                  <a:pt x="4204" y="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3" name="Freeform 1253"/>
          <p:cNvSpPr>
            <a:spLocks/>
          </p:cNvSpPr>
          <p:nvPr/>
        </p:nvSpPr>
        <p:spPr bwMode="auto">
          <a:xfrm>
            <a:off x="6007100" y="4206875"/>
            <a:ext cx="741363" cy="9525"/>
          </a:xfrm>
          <a:custGeom>
            <a:avLst/>
            <a:gdLst>
              <a:gd name="T0" fmla="*/ 0 w 4204"/>
              <a:gd name="T1" fmla="*/ 0 h 56"/>
              <a:gd name="T2" fmla="*/ 4117 w 4204"/>
              <a:gd name="T3" fmla="*/ 0 h 56"/>
              <a:gd name="T4" fmla="*/ 4204 w 4204"/>
              <a:gd name="T5" fmla="*/ 56 h 56"/>
              <a:gd name="T6" fmla="*/ 0 w 4204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04" h="56">
                <a:moveTo>
                  <a:pt x="0" y="0"/>
                </a:moveTo>
                <a:lnTo>
                  <a:pt x="4117" y="0"/>
                </a:lnTo>
                <a:lnTo>
                  <a:pt x="4204" y="5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4" name="Freeform 1254"/>
          <p:cNvSpPr>
            <a:spLocks/>
          </p:cNvSpPr>
          <p:nvPr/>
        </p:nvSpPr>
        <p:spPr bwMode="auto">
          <a:xfrm>
            <a:off x="6775450" y="4206875"/>
            <a:ext cx="327025" cy="9525"/>
          </a:xfrm>
          <a:custGeom>
            <a:avLst/>
            <a:gdLst>
              <a:gd name="T0" fmla="*/ 80 w 1847"/>
              <a:gd name="T1" fmla="*/ 0 h 56"/>
              <a:gd name="T2" fmla="*/ 0 w 1847"/>
              <a:gd name="T3" fmla="*/ 56 h 56"/>
              <a:gd name="T4" fmla="*/ 1847 w 1847"/>
              <a:gd name="T5" fmla="*/ 56 h 56"/>
              <a:gd name="T6" fmla="*/ 80 w 1847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47" h="56">
                <a:moveTo>
                  <a:pt x="80" y="0"/>
                </a:moveTo>
                <a:lnTo>
                  <a:pt x="0" y="56"/>
                </a:lnTo>
                <a:lnTo>
                  <a:pt x="1847" y="56"/>
                </a:lnTo>
                <a:lnTo>
                  <a:pt x="8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5" name="Freeform 1255"/>
          <p:cNvSpPr>
            <a:spLocks/>
          </p:cNvSpPr>
          <p:nvPr/>
        </p:nvSpPr>
        <p:spPr bwMode="auto">
          <a:xfrm>
            <a:off x="6775450" y="4206875"/>
            <a:ext cx="327025" cy="9525"/>
          </a:xfrm>
          <a:custGeom>
            <a:avLst/>
            <a:gdLst>
              <a:gd name="T0" fmla="*/ 80 w 1847"/>
              <a:gd name="T1" fmla="*/ 0 h 56"/>
              <a:gd name="T2" fmla="*/ 0 w 1847"/>
              <a:gd name="T3" fmla="*/ 56 h 56"/>
              <a:gd name="T4" fmla="*/ 1847 w 1847"/>
              <a:gd name="T5" fmla="*/ 56 h 56"/>
              <a:gd name="T6" fmla="*/ 80 w 1847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47" h="56">
                <a:moveTo>
                  <a:pt x="80" y="0"/>
                </a:moveTo>
                <a:lnTo>
                  <a:pt x="0" y="56"/>
                </a:lnTo>
                <a:lnTo>
                  <a:pt x="1847" y="56"/>
                </a:lnTo>
                <a:lnTo>
                  <a:pt x="8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6" name="Freeform 1256"/>
          <p:cNvSpPr>
            <a:spLocks/>
          </p:cNvSpPr>
          <p:nvPr/>
        </p:nvSpPr>
        <p:spPr bwMode="auto">
          <a:xfrm>
            <a:off x="6789738" y="4206875"/>
            <a:ext cx="312738" cy="9525"/>
          </a:xfrm>
          <a:custGeom>
            <a:avLst/>
            <a:gdLst>
              <a:gd name="T0" fmla="*/ 0 w 1767"/>
              <a:gd name="T1" fmla="*/ 0 h 56"/>
              <a:gd name="T2" fmla="*/ 1681 w 1767"/>
              <a:gd name="T3" fmla="*/ 0 h 56"/>
              <a:gd name="T4" fmla="*/ 1767 w 1767"/>
              <a:gd name="T5" fmla="*/ 56 h 56"/>
              <a:gd name="T6" fmla="*/ 0 w 1767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67" h="56">
                <a:moveTo>
                  <a:pt x="0" y="0"/>
                </a:moveTo>
                <a:lnTo>
                  <a:pt x="1681" y="0"/>
                </a:lnTo>
                <a:lnTo>
                  <a:pt x="1767" y="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7" name="Freeform 1257"/>
          <p:cNvSpPr>
            <a:spLocks/>
          </p:cNvSpPr>
          <p:nvPr/>
        </p:nvSpPr>
        <p:spPr bwMode="auto">
          <a:xfrm>
            <a:off x="6789738" y="4206875"/>
            <a:ext cx="312738" cy="9525"/>
          </a:xfrm>
          <a:custGeom>
            <a:avLst/>
            <a:gdLst>
              <a:gd name="T0" fmla="*/ 0 w 1767"/>
              <a:gd name="T1" fmla="*/ 0 h 56"/>
              <a:gd name="T2" fmla="*/ 1681 w 1767"/>
              <a:gd name="T3" fmla="*/ 0 h 56"/>
              <a:gd name="T4" fmla="*/ 1767 w 1767"/>
              <a:gd name="T5" fmla="*/ 56 h 56"/>
              <a:gd name="T6" fmla="*/ 0 w 1767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67" h="56">
                <a:moveTo>
                  <a:pt x="0" y="0"/>
                </a:moveTo>
                <a:lnTo>
                  <a:pt x="1681" y="0"/>
                </a:lnTo>
                <a:lnTo>
                  <a:pt x="1767" y="5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8" name="Freeform 1258"/>
          <p:cNvSpPr>
            <a:spLocks/>
          </p:cNvSpPr>
          <p:nvPr/>
        </p:nvSpPr>
        <p:spPr bwMode="auto">
          <a:xfrm>
            <a:off x="5986463" y="4216400"/>
            <a:ext cx="765175" cy="3175"/>
          </a:xfrm>
          <a:custGeom>
            <a:avLst/>
            <a:gdLst>
              <a:gd name="T0" fmla="*/ 18 w 4341"/>
              <a:gd name="T1" fmla="*/ 0 h 13"/>
              <a:gd name="T2" fmla="*/ 0 w 4341"/>
              <a:gd name="T3" fmla="*/ 13 h 13"/>
              <a:gd name="T4" fmla="*/ 4341 w 4341"/>
              <a:gd name="T5" fmla="*/ 13 h 13"/>
              <a:gd name="T6" fmla="*/ 18 w 4341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41" h="13">
                <a:moveTo>
                  <a:pt x="18" y="0"/>
                </a:moveTo>
                <a:lnTo>
                  <a:pt x="0" y="13"/>
                </a:lnTo>
                <a:lnTo>
                  <a:pt x="4341" y="13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99" name="Freeform 1259"/>
          <p:cNvSpPr>
            <a:spLocks/>
          </p:cNvSpPr>
          <p:nvPr/>
        </p:nvSpPr>
        <p:spPr bwMode="auto">
          <a:xfrm>
            <a:off x="5986463" y="4216400"/>
            <a:ext cx="765175" cy="3175"/>
          </a:xfrm>
          <a:custGeom>
            <a:avLst/>
            <a:gdLst>
              <a:gd name="T0" fmla="*/ 18 w 4341"/>
              <a:gd name="T1" fmla="*/ 0 h 13"/>
              <a:gd name="T2" fmla="*/ 0 w 4341"/>
              <a:gd name="T3" fmla="*/ 13 h 13"/>
              <a:gd name="T4" fmla="*/ 4341 w 4341"/>
              <a:gd name="T5" fmla="*/ 13 h 13"/>
              <a:gd name="T6" fmla="*/ 18 w 4341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41" h="13">
                <a:moveTo>
                  <a:pt x="18" y="0"/>
                </a:moveTo>
                <a:lnTo>
                  <a:pt x="0" y="13"/>
                </a:lnTo>
                <a:lnTo>
                  <a:pt x="4341" y="13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0" name="Freeform 1260"/>
          <p:cNvSpPr>
            <a:spLocks/>
          </p:cNvSpPr>
          <p:nvPr/>
        </p:nvSpPr>
        <p:spPr bwMode="auto">
          <a:xfrm>
            <a:off x="5989638" y="4216400"/>
            <a:ext cx="762000" cy="3175"/>
          </a:xfrm>
          <a:custGeom>
            <a:avLst/>
            <a:gdLst>
              <a:gd name="T0" fmla="*/ 0 w 4323"/>
              <a:gd name="T1" fmla="*/ 0 h 13"/>
              <a:gd name="T2" fmla="*/ 4304 w 4323"/>
              <a:gd name="T3" fmla="*/ 0 h 13"/>
              <a:gd name="T4" fmla="*/ 4323 w 4323"/>
              <a:gd name="T5" fmla="*/ 13 h 13"/>
              <a:gd name="T6" fmla="*/ 0 w 432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3" h="13">
                <a:moveTo>
                  <a:pt x="0" y="0"/>
                </a:moveTo>
                <a:lnTo>
                  <a:pt x="4304" y="0"/>
                </a:lnTo>
                <a:lnTo>
                  <a:pt x="4323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1" name="Freeform 1261"/>
          <p:cNvSpPr>
            <a:spLocks/>
          </p:cNvSpPr>
          <p:nvPr/>
        </p:nvSpPr>
        <p:spPr bwMode="auto">
          <a:xfrm>
            <a:off x="5989638" y="4216400"/>
            <a:ext cx="762000" cy="3175"/>
          </a:xfrm>
          <a:custGeom>
            <a:avLst/>
            <a:gdLst>
              <a:gd name="T0" fmla="*/ 0 w 4323"/>
              <a:gd name="T1" fmla="*/ 0 h 13"/>
              <a:gd name="T2" fmla="*/ 4304 w 4323"/>
              <a:gd name="T3" fmla="*/ 0 h 13"/>
              <a:gd name="T4" fmla="*/ 4323 w 4323"/>
              <a:gd name="T5" fmla="*/ 13 h 13"/>
              <a:gd name="T6" fmla="*/ 0 w 432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3" h="13">
                <a:moveTo>
                  <a:pt x="0" y="0"/>
                </a:moveTo>
                <a:lnTo>
                  <a:pt x="4304" y="0"/>
                </a:lnTo>
                <a:lnTo>
                  <a:pt x="4323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2" name="Freeform 1262"/>
          <p:cNvSpPr>
            <a:spLocks/>
          </p:cNvSpPr>
          <p:nvPr/>
        </p:nvSpPr>
        <p:spPr bwMode="auto">
          <a:xfrm>
            <a:off x="6772275" y="4216400"/>
            <a:ext cx="333375" cy="3175"/>
          </a:xfrm>
          <a:custGeom>
            <a:avLst/>
            <a:gdLst>
              <a:gd name="T0" fmla="*/ 18 w 1886"/>
              <a:gd name="T1" fmla="*/ 0 h 13"/>
              <a:gd name="T2" fmla="*/ 0 w 1886"/>
              <a:gd name="T3" fmla="*/ 13 h 13"/>
              <a:gd name="T4" fmla="*/ 1886 w 1886"/>
              <a:gd name="T5" fmla="*/ 13 h 13"/>
              <a:gd name="T6" fmla="*/ 18 w 188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6" h="13">
                <a:moveTo>
                  <a:pt x="18" y="0"/>
                </a:moveTo>
                <a:lnTo>
                  <a:pt x="0" y="13"/>
                </a:lnTo>
                <a:lnTo>
                  <a:pt x="1886" y="13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3" name="Freeform 1263"/>
          <p:cNvSpPr>
            <a:spLocks/>
          </p:cNvSpPr>
          <p:nvPr/>
        </p:nvSpPr>
        <p:spPr bwMode="auto">
          <a:xfrm>
            <a:off x="6772275" y="4216400"/>
            <a:ext cx="333375" cy="3175"/>
          </a:xfrm>
          <a:custGeom>
            <a:avLst/>
            <a:gdLst>
              <a:gd name="T0" fmla="*/ 18 w 1886"/>
              <a:gd name="T1" fmla="*/ 0 h 13"/>
              <a:gd name="T2" fmla="*/ 0 w 1886"/>
              <a:gd name="T3" fmla="*/ 13 h 13"/>
              <a:gd name="T4" fmla="*/ 1886 w 1886"/>
              <a:gd name="T5" fmla="*/ 13 h 13"/>
              <a:gd name="T6" fmla="*/ 18 w 188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6" h="13">
                <a:moveTo>
                  <a:pt x="18" y="0"/>
                </a:moveTo>
                <a:lnTo>
                  <a:pt x="0" y="13"/>
                </a:lnTo>
                <a:lnTo>
                  <a:pt x="1886" y="13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4" name="Freeform 1264"/>
          <p:cNvSpPr>
            <a:spLocks/>
          </p:cNvSpPr>
          <p:nvPr/>
        </p:nvSpPr>
        <p:spPr bwMode="auto">
          <a:xfrm>
            <a:off x="6775450" y="4216400"/>
            <a:ext cx="330200" cy="3175"/>
          </a:xfrm>
          <a:custGeom>
            <a:avLst/>
            <a:gdLst>
              <a:gd name="T0" fmla="*/ 0 w 1868"/>
              <a:gd name="T1" fmla="*/ 0 h 13"/>
              <a:gd name="T2" fmla="*/ 1847 w 1868"/>
              <a:gd name="T3" fmla="*/ 0 h 13"/>
              <a:gd name="T4" fmla="*/ 1868 w 1868"/>
              <a:gd name="T5" fmla="*/ 13 h 13"/>
              <a:gd name="T6" fmla="*/ 0 w 1868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68" h="13">
                <a:moveTo>
                  <a:pt x="0" y="0"/>
                </a:moveTo>
                <a:lnTo>
                  <a:pt x="1847" y="0"/>
                </a:lnTo>
                <a:lnTo>
                  <a:pt x="186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5" name="Freeform 1265"/>
          <p:cNvSpPr>
            <a:spLocks/>
          </p:cNvSpPr>
          <p:nvPr/>
        </p:nvSpPr>
        <p:spPr bwMode="auto">
          <a:xfrm>
            <a:off x="6775450" y="4216400"/>
            <a:ext cx="330200" cy="3175"/>
          </a:xfrm>
          <a:custGeom>
            <a:avLst/>
            <a:gdLst>
              <a:gd name="T0" fmla="*/ 0 w 1868"/>
              <a:gd name="T1" fmla="*/ 0 h 13"/>
              <a:gd name="T2" fmla="*/ 1847 w 1868"/>
              <a:gd name="T3" fmla="*/ 0 h 13"/>
              <a:gd name="T4" fmla="*/ 1868 w 1868"/>
              <a:gd name="T5" fmla="*/ 13 h 13"/>
              <a:gd name="T6" fmla="*/ 0 w 1868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68" h="13">
                <a:moveTo>
                  <a:pt x="0" y="0"/>
                </a:moveTo>
                <a:lnTo>
                  <a:pt x="1847" y="0"/>
                </a:lnTo>
                <a:lnTo>
                  <a:pt x="1868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6" name="Freeform 1266"/>
          <p:cNvSpPr>
            <a:spLocks/>
          </p:cNvSpPr>
          <p:nvPr/>
        </p:nvSpPr>
        <p:spPr bwMode="auto">
          <a:xfrm>
            <a:off x="5976938" y="4219575"/>
            <a:ext cx="785813" cy="6350"/>
          </a:xfrm>
          <a:custGeom>
            <a:avLst/>
            <a:gdLst>
              <a:gd name="T0" fmla="*/ 58 w 4459"/>
              <a:gd name="T1" fmla="*/ 0 h 39"/>
              <a:gd name="T2" fmla="*/ 0 w 4459"/>
              <a:gd name="T3" fmla="*/ 39 h 39"/>
              <a:gd name="T4" fmla="*/ 4459 w 4459"/>
              <a:gd name="T5" fmla="*/ 39 h 39"/>
              <a:gd name="T6" fmla="*/ 58 w 4459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59" h="39">
                <a:moveTo>
                  <a:pt x="58" y="0"/>
                </a:moveTo>
                <a:lnTo>
                  <a:pt x="0" y="39"/>
                </a:lnTo>
                <a:lnTo>
                  <a:pt x="4459" y="39"/>
                </a:lnTo>
                <a:lnTo>
                  <a:pt x="5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7" name="Freeform 1267"/>
          <p:cNvSpPr>
            <a:spLocks/>
          </p:cNvSpPr>
          <p:nvPr/>
        </p:nvSpPr>
        <p:spPr bwMode="auto">
          <a:xfrm>
            <a:off x="5976938" y="4219575"/>
            <a:ext cx="785813" cy="6350"/>
          </a:xfrm>
          <a:custGeom>
            <a:avLst/>
            <a:gdLst>
              <a:gd name="T0" fmla="*/ 58 w 4459"/>
              <a:gd name="T1" fmla="*/ 0 h 39"/>
              <a:gd name="T2" fmla="*/ 0 w 4459"/>
              <a:gd name="T3" fmla="*/ 39 h 39"/>
              <a:gd name="T4" fmla="*/ 4459 w 4459"/>
              <a:gd name="T5" fmla="*/ 39 h 39"/>
              <a:gd name="T6" fmla="*/ 58 w 4459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59" h="39">
                <a:moveTo>
                  <a:pt x="58" y="0"/>
                </a:moveTo>
                <a:lnTo>
                  <a:pt x="0" y="39"/>
                </a:lnTo>
                <a:lnTo>
                  <a:pt x="4459" y="39"/>
                </a:lnTo>
                <a:lnTo>
                  <a:pt x="5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8" name="Freeform 1268"/>
          <p:cNvSpPr>
            <a:spLocks/>
          </p:cNvSpPr>
          <p:nvPr/>
        </p:nvSpPr>
        <p:spPr bwMode="auto">
          <a:xfrm>
            <a:off x="5986463" y="4219575"/>
            <a:ext cx="776288" cy="6350"/>
          </a:xfrm>
          <a:custGeom>
            <a:avLst/>
            <a:gdLst>
              <a:gd name="T0" fmla="*/ 0 w 4401"/>
              <a:gd name="T1" fmla="*/ 0 h 39"/>
              <a:gd name="T2" fmla="*/ 4341 w 4401"/>
              <a:gd name="T3" fmla="*/ 0 h 39"/>
              <a:gd name="T4" fmla="*/ 4401 w 4401"/>
              <a:gd name="T5" fmla="*/ 39 h 39"/>
              <a:gd name="T6" fmla="*/ 0 w 4401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1" h="39">
                <a:moveTo>
                  <a:pt x="0" y="0"/>
                </a:moveTo>
                <a:lnTo>
                  <a:pt x="4341" y="0"/>
                </a:lnTo>
                <a:lnTo>
                  <a:pt x="4401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09" name="Freeform 1269"/>
          <p:cNvSpPr>
            <a:spLocks/>
          </p:cNvSpPr>
          <p:nvPr/>
        </p:nvSpPr>
        <p:spPr bwMode="auto">
          <a:xfrm>
            <a:off x="5986463" y="4219575"/>
            <a:ext cx="776288" cy="6350"/>
          </a:xfrm>
          <a:custGeom>
            <a:avLst/>
            <a:gdLst>
              <a:gd name="T0" fmla="*/ 0 w 4401"/>
              <a:gd name="T1" fmla="*/ 0 h 39"/>
              <a:gd name="T2" fmla="*/ 4341 w 4401"/>
              <a:gd name="T3" fmla="*/ 0 h 39"/>
              <a:gd name="T4" fmla="*/ 4401 w 4401"/>
              <a:gd name="T5" fmla="*/ 39 h 39"/>
              <a:gd name="T6" fmla="*/ 0 w 4401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1" h="39">
                <a:moveTo>
                  <a:pt x="0" y="0"/>
                </a:moveTo>
                <a:lnTo>
                  <a:pt x="4341" y="0"/>
                </a:lnTo>
                <a:lnTo>
                  <a:pt x="4401" y="3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0" name="Freeform 1270"/>
          <p:cNvSpPr>
            <a:spLocks/>
          </p:cNvSpPr>
          <p:nvPr/>
        </p:nvSpPr>
        <p:spPr bwMode="auto">
          <a:xfrm>
            <a:off x="6762750" y="4219575"/>
            <a:ext cx="350838" cy="6350"/>
          </a:xfrm>
          <a:custGeom>
            <a:avLst/>
            <a:gdLst>
              <a:gd name="T0" fmla="*/ 56 w 1990"/>
              <a:gd name="T1" fmla="*/ 0 h 39"/>
              <a:gd name="T2" fmla="*/ 0 w 1990"/>
              <a:gd name="T3" fmla="*/ 39 h 39"/>
              <a:gd name="T4" fmla="*/ 1990 w 1990"/>
              <a:gd name="T5" fmla="*/ 39 h 39"/>
              <a:gd name="T6" fmla="*/ 56 w 1990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90" h="39">
                <a:moveTo>
                  <a:pt x="56" y="0"/>
                </a:moveTo>
                <a:lnTo>
                  <a:pt x="0" y="39"/>
                </a:lnTo>
                <a:lnTo>
                  <a:pt x="1990" y="39"/>
                </a:lnTo>
                <a:lnTo>
                  <a:pt x="5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1" name="Freeform 1271"/>
          <p:cNvSpPr>
            <a:spLocks/>
          </p:cNvSpPr>
          <p:nvPr/>
        </p:nvSpPr>
        <p:spPr bwMode="auto">
          <a:xfrm>
            <a:off x="6762750" y="4219575"/>
            <a:ext cx="350838" cy="6350"/>
          </a:xfrm>
          <a:custGeom>
            <a:avLst/>
            <a:gdLst>
              <a:gd name="T0" fmla="*/ 56 w 1990"/>
              <a:gd name="T1" fmla="*/ 0 h 39"/>
              <a:gd name="T2" fmla="*/ 0 w 1990"/>
              <a:gd name="T3" fmla="*/ 39 h 39"/>
              <a:gd name="T4" fmla="*/ 1990 w 1990"/>
              <a:gd name="T5" fmla="*/ 39 h 39"/>
              <a:gd name="T6" fmla="*/ 56 w 1990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90" h="39">
                <a:moveTo>
                  <a:pt x="56" y="0"/>
                </a:moveTo>
                <a:lnTo>
                  <a:pt x="0" y="39"/>
                </a:lnTo>
                <a:lnTo>
                  <a:pt x="1990" y="39"/>
                </a:lnTo>
                <a:lnTo>
                  <a:pt x="56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2" name="Freeform 1272"/>
          <p:cNvSpPr>
            <a:spLocks/>
          </p:cNvSpPr>
          <p:nvPr/>
        </p:nvSpPr>
        <p:spPr bwMode="auto">
          <a:xfrm>
            <a:off x="6772275" y="4219575"/>
            <a:ext cx="341313" cy="6350"/>
          </a:xfrm>
          <a:custGeom>
            <a:avLst/>
            <a:gdLst>
              <a:gd name="T0" fmla="*/ 0 w 1934"/>
              <a:gd name="T1" fmla="*/ 0 h 39"/>
              <a:gd name="T2" fmla="*/ 1886 w 1934"/>
              <a:gd name="T3" fmla="*/ 0 h 39"/>
              <a:gd name="T4" fmla="*/ 1934 w 1934"/>
              <a:gd name="T5" fmla="*/ 39 h 39"/>
              <a:gd name="T6" fmla="*/ 0 w 1934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34" h="39">
                <a:moveTo>
                  <a:pt x="0" y="0"/>
                </a:moveTo>
                <a:lnTo>
                  <a:pt x="1886" y="0"/>
                </a:lnTo>
                <a:lnTo>
                  <a:pt x="1934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3" name="Freeform 1273"/>
          <p:cNvSpPr>
            <a:spLocks/>
          </p:cNvSpPr>
          <p:nvPr/>
        </p:nvSpPr>
        <p:spPr bwMode="auto">
          <a:xfrm>
            <a:off x="6772275" y="4219575"/>
            <a:ext cx="341313" cy="6350"/>
          </a:xfrm>
          <a:custGeom>
            <a:avLst/>
            <a:gdLst>
              <a:gd name="T0" fmla="*/ 0 w 1934"/>
              <a:gd name="T1" fmla="*/ 0 h 39"/>
              <a:gd name="T2" fmla="*/ 1886 w 1934"/>
              <a:gd name="T3" fmla="*/ 0 h 39"/>
              <a:gd name="T4" fmla="*/ 1934 w 1934"/>
              <a:gd name="T5" fmla="*/ 39 h 39"/>
              <a:gd name="T6" fmla="*/ 0 w 1934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34" h="39">
                <a:moveTo>
                  <a:pt x="0" y="0"/>
                </a:moveTo>
                <a:lnTo>
                  <a:pt x="1886" y="0"/>
                </a:lnTo>
                <a:lnTo>
                  <a:pt x="1934" y="3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4" name="Freeform 1274"/>
          <p:cNvSpPr>
            <a:spLocks/>
          </p:cNvSpPr>
          <p:nvPr/>
        </p:nvSpPr>
        <p:spPr bwMode="auto">
          <a:xfrm>
            <a:off x="5961063" y="4225925"/>
            <a:ext cx="1165225" cy="11113"/>
          </a:xfrm>
          <a:custGeom>
            <a:avLst/>
            <a:gdLst>
              <a:gd name="T0" fmla="*/ 88 w 6611"/>
              <a:gd name="T1" fmla="*/ 0 h 62"/>
              <a:gd name="T2" fmla="*/ 0 w 6611"/>
              <a:gd name="T3" fmla="*/ 62 h 62"/>
              <a:gd name="T4" fmla="*/ 6611 w 6611"/>
              <a:gd name="T5" fmla="*/ 62 h 62"/>
              <a:gd name="T6" fmla="*/ 88 w 6611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11" h="62">
                <a:moveTo>
                  <a:pt x="88" y="0"/>
                </a:moveTo>
                <a:lnTo>
                  <a:pt x="0" y="62"/>
                </a:lnTo>
                <a:lnTo>
                  <a:pt x="6611" y="62"/>
                </a:lnTo>
                <a:lnTo>
                  <a:pt x="8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5" name="Freeform 1275"/>
          <p:cNvSpPr>
            <a:spLocks/>
          </p:cNvSpPr>
          <p:nvPr/>
        </p:nvSpPr>
        <p:spPr bwMode="auto">
          <a:xfrm>
            <a:off x="5961063" y="4225925"/>
            <a:ext cx="1165225" cy="11113"/>
          </a:xfrm>
          <a:custGeom>
            <a:avLst/>
            <a:gdLst>
              <a:gd name="T0" fmla="*/ 88 w 6611"/>
              <a:gd name="T1" fmla="*/ 0 h 62"/>
              <a:gd name="T2" fmla="*/ 0 w 6611"/>
              <a:gd name="T3" fmla="*/ 62 h 62"/>
              <a:gd name="T4" fmla="*/ 6611 w 6611"/>
              <a:gd name="T5" fmla="*/ 62 h 62"/>
              <a:gd name="T6" fmla="*/ 88 w 6611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11" h="62">
                <a:moveTo>
                  <a:pt x="88" y="0"/>
                </a:moveTo>
                <a:lnTo>
                  <a:pt x="0" y="62"/>
                </a:lnTo>
                <a:lnTo>
                  <a:pt x="6611" y="62"/>
                </a:lnTo>
                <a:lnTo>
                  <a:pt x="8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6" name="Freeform 1276"/>
          <p:cNvSpPr>
            <a:spLocks/>
          </p:cNvSpPr>
          <p:nvPr/>
        </p:nvSpPr>
        <p:spPr bwMode="auto">
          <a:xfrm>
            <a:off x="5976938" y="4225925"/>
            <a:ext cx="1149350" cy="11113"/>
          </a:xfrm>
          <a:custGeom>
            <a:avLst/>
            <a:gdLst>
              <a:gd name="T0" fmla="*/ 0 w 6523"/>
              <a:gd name="T1" fmla="*/ 0 h 62"/>
              <a:gd name="T2" fmla="*/ 6449 w 6523"/>
              <a:gd name="T3" fmla="*/ 0 h 62"/>
              <a:gd name="T4" fmla="*/ 6523 w 6523"/>
              <a:gd name="T5" fmla="*/ 62 h 62"/>
              <a:gd name="T6" fmla="*/ 0 w 6523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23" h="62">
                <a:moveTo>
                  <a:pt x="0" y="0"/>
                </a:moveTo>
                <a:lnTo>
                  <a:pt x="6449" y="0"/>
                </a:lnTo>
                <a:lnTo>
                  <a:pt x="6523" y="6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7" name="Freeform 1277"/>
          <p:cNvSpPr>
            <a:spLocks/>
          </p:cNvSpPr>
          <p:nvPr/>
        </p:nvSpPr>
        <p:spPr bwMode="auto">
          <a:xfrm>
            <a:off x="5976938" y="4225925"/>
            <a:ext cx="1149350" cy="11113"/>
          </a:xfrm>
          <a:custGeom>
            <a:avLst/>
            <a:gdLst>
              <a:gd name="T0" fmla="*/ 0 w 6523"/>
              <a:gd name="T1" fmla="*/ 0 h 62"/>
              <a:gd name="T2" fmla="*/ 6449 w 6523"/>
              <a:gd name="T3" fmla="*/ 0 h 62"/>
              <a:gd name="T4" fmla="*/ 6523 w 6523"/>
              <a:gd name="T5" fmla="*/ 62 h 62"/>
              <a:gd name="T6" fmla="*/ 0 w 6523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23" h="62">
                <a:moveTo>
                  <a:pt x="0" y="0"/>
                </a:moveTo>
                <a:lnTo>
                  <a:pt x="6449" y="0"/>
                </a:lnTo>
                <a:lnTo>
                  <a:pt x="6523" y="6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8" name="Freeform 1278"/>
          <p:cNvSpPr>
            <a:spLocks/>
          </p:cNvSpPr>
          <p:nvPr/>
        </p:nvSpPr>
        <p:spPr bwMode="auto">
          <a:xfrm>
            <a:off x="5957888" y="4237038"/>
            <a:ext cx="1173163" cy="3175"/>
          </a:xfrm>
          <a:custGeom>
            <a:avLst/>
            <a:gdLst>
              <a:gd name="T0" fmla="*/ 21 w 6654"/>
              <a:gd name="T1" fmla="*/ 0 h 19"/>
              <a:gd name="T2" fmla="*/ 0 w 6654"/>
              <a:gd name="T3" fmla="*/ 19 h 19"/>
              <a:gd name="T4" fmla="*/ 6654 w 6654"/>
              <a:gd name="T5" fmla="*/ 19 h 19"/>
              <a:gd name="T6" fmla="*/ 21 w 6654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54" h="19">
                <a:moveTo>
                  <a:pt x="21" y="0"/>
                </a:moveTo>
                <a:lnTo>
                  <a:pt x="0" y="19"/>
                </a:lnTo>
                <a:lnTo>
                  <a:pt x="6654" y="19"/>
                </a:lnTo>
                <a:lnTo>
                  <a:pt x="2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19" name="Freeform 1279"/>
          <p:cNvSpPr>
            <a:spLocks/>
          </p:cNvSpPr>
          <p:nvPr/>
        </p:nvSpPr>
        <p:spPr bwMode="auto">
          <a:xfrm>
            <a:off x="5957888" y="4237038"/>
            <a:ext cx="1173163" cy="3175"/>
          </a:xfrm>
          <a:custGeom>
            <a:avLst/>
            <a:gdLst>
              <a:gd name="T0" fmla="*/ 21 w 6654"/>
              <a:gd name="T1" fmla="*/ 0 h 19"/>
              <a:gd name="T2" fmla="*/ 0 w 6654"/>
              <a:gd name="T3" fmla="*/ 19 h 19"/>
              <a:gd name="T4" fmla="*/ 6654 w 6654"/>
              <a:gd name="T5" fmla="*/ 19 h 19"/>
              <a:gd name="T6" fmla="*/ 21 w 6654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54" h="19">
                <a:moveTo>
                  <a:pt x="21" y="0"/>
                </a:moveTo>
                <a:lnTo>
                  <a:pt x="0" y="19"/>
                </a:lnTo>
                <a:lnTo>
                  <a:pt x="6654" y="19"/>
                </a:lnTo>
                <a:lnTo>
                  <a:pt x="2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0" name="Freeform 1280"/>
          <p:cNvSpPr>
            <a:spLocks/>
          </p:cNvSpPr>
          <p:nvPr/>
        </p:nvSpPr>
        <p:spPr bwMode="auto">
          <a:xfrm>
            <a:off x="5961063" y="4237038"/>
            <a:ext cx="1169988" cy="3175"/>
          </a:xfrm>
          <a:custGeom>
            <a:avLst/>
            <a:gdLst>
              <a:gd name="T0" fmla="*/ 0 w 6633"/>
              <a:gd name="T1" fmla="*/ 0 h 19"/>
              <a:gd name="T2" fmla="*/ 6611 w 6633"/>
              <a:gd name="T3" fmla="*/ 0 h 19"/>
              <a:gd name="T4" fmla="*/ 6633 w 6633"/>
              <a:gd name="T5" fmla="*/ 19 h 19"/>
              <a:gd name="T6" fmla="*/ 0 w 6633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33" h="19">
                <a:moveTo>
                  <a:pt x="0" y="0"/>
                </a:moveTo>
                <a:lnTo>
                  <a:pt x="6611" y="0"/>
                </a:lnTo>
                <a:lnTo>
                  <a:pt x="6633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1" name="Freeform 1281"/>
          <p:cNvSpPr>
            <a:spLocks/>
          </p:cNvSpPr>
          <p:nvPr/>
        </p:nvSpPr>
        <p:spPr bwMode="auto">
          <a:xfrm>
            <a:off x="5961063" y="4237038"/>
            <a:ext cx="1169988" cy="3175"/>
          </a:xfrm>
          <a:custGeom>
            <a:avLst/>
            <a:gdLst>
              <a:gd name="T0" fmla="*/ 0 w 6633"/>
              <a:gd name="T1" fmla="*/ 0 h 19"/>
              <a:gd name="T2" fmla="*/ 6611 w 6633"/>
              <a:gd name="T3" fmla="*/ 0 h 19"/>
              <a:gd name="T4" fmla="*/ 6633 w 6633"/>
              <a:gd name="T5" fmla="*/ 19 h 19"/>
              <a:gd name="T6" fmla="*/ 0 w 6633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33" h="19">
                <a:moveTo>
                  <a:pt x="0" y="0"/>
                </a:moveTo>
                <a:lnTo>
                  <a:pt x="6611" y="0"/>
                </a:lnTo>
                <a:lnTo>
                  <a:pt x="6633" y="1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2" name="Freeform 1282"/>
          <p:cNvSpPr>
            <a:spLocks/>
          </p:cNvSpPr>
          <p:nvPr/>
        </p:nvSpPr>
        <p:spPr bwMode="auto">
          <a:xfrm>
            <a:off x="5934075" y="4240213"/>
            <a:ext cx="1216025" cy="19050"/>
          </a:xfrm>
          <a:custGeom>
            <a:avLst/>
            <a:gdLst>
              <a:gd name="T0" fmla="*/ 129 w 6890"/>
              <a:gd name="T1" fmla="*/ 0 h 112"/>
              <a:gd name="T2" fmla="*/ 0 w 6890"/>
              <a:gd name="T3" fmla="*/ 112 h 112"/>
              <a:gd name="T4" fmla="*/ 6890 w 6890"/>
              <a:gd name="T5" fmla="*/ 112 h 112"/>
              <a:gd name="T6" fmla="*/ 129 w 6890"/>
              <a:gd name="T7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90" h="112">
                <a:moveTo>
                  <a:pt x="129" y="0"/>
                </a:moveTo>
                <a:lnTo>
                  <a:pt x="0" y="112"/>
                </a:lnTo>
                <a:lnTo>
                  <a:pt x="6890" y="112"/>
                </a:lnTo>
                <a:lnTo>
                  <a:pt x="12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3" name="Freeform 1283"/>
          <p:cNvSpPr>
            <a:spLocks/>
          </p:cNvSpPr>
          <p:nvPr/>
        </p:nvSpPr>
        <p:spPr bwMode="auto">
          <a:xfrm>
            <a:off x="5934075" y="4240213"/>
            <a:ext cx="1216025" cy="19050"/>
          </a:xfrm>
          <a:custGeom>
            <a:avLst/>
            <a:gdLst>
              <a:gd name="T0" fmla="*/ 129 w 6890"/>
              <a:gd name="T1" fmla="*/ 0 h 112"/>
              <a:gd name="T2" fmla="*/ 0 w 6890"/>
              <a:gd name="T3" fmla="*/ 112 h 112"/>
              <a:gd name="T4" fmla="*/ 6890 w 6890"/>
              <a:gd name="T5" fmla="*/ 112 h 112"/>
              <a:gd name="T6" fmla="*/ 129 w 6890"/>
              <a:gd name="T7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90" h="112">
                <a:moveTo>
                  <a:pt x="129" y="0"/>
                </a:moveTo>
                <a:lnTo>
                  <a:pt x="0" y="112"/>
                </a:lnTo>
                <a:lnTo>
                  <a:pt x="6890" y="112"/>
                </a:lnTo>
                <a:lnTo>
                  <a:pt x="129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4" name="Freeform 1284"/>
          <p:cNvSpPr>
            <a:spLocks/>
          </p:cNvSpPr>
          <p:nvPr/>
        </p:nvSpPr>
        <p:spPr bwMode="auto">
          <a:xfrm>
            <a:off x="5957888" y="4240213"/>
            <a:ext cx="1192213" cy="19050"/>
          </a:xfrm>
          <a:custGeom>
            <a:avLst/>
            <a:gdLst>
              <a:gd name="T0" fmla="*/ 0 w 6761"/>
              <a:gd name="T1" fmla="*/ 0 h 112"/>
              <a:gd name="T2" fmla="*/ 6654 w 6761"/>
              <a:gd name="T3" fmla="*/ 0 h 112"/>
              <a:gd name="T4" fmla="*/ 6761 w 6761"/>
              <a:gd name="T5" fmla="*/ 112 h 112"/>
              <a:gd name="T6" fmla="*/ 0 w 6761"/>
              <a:gd name="T7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61" h="112">
                <a:moveTo>
                  <a:pt x="0" y="0"/>
                </a:moveTo>
                <a:lnTo>
                  <a:pt x="6654" y="0"/>
                </a:lnTo>
                <a:lnTo>
                  <a:pt x="6761" y="1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5" name="Freeform 1285"/>
          <p:cNvSpPr>
            <a:spLocks/>
          </p:cNvSpPr>
          <p:nvPr/>
        </p:nvSpPr>
        <p:spPr bwMode="auto">
          <a:xfrm>
            <a:off x="5957888" y="4240213"/>
            <a:ext cx="1192213" cy="19050"/>
          </a:xfrm>
          <a:custGeom>
            <a:avLst/>
            <a:gdLst>
              <a:gd name="T0" fmla="*/ 0 w 6761"/>
              <a:gd name="T1" fmla="*/ 0 h 112"/>
              <a:gd name="T2" fmla="*/ 6654 w 6761"/>
              <a:gd name="T3" fmla="*/ 0 h 112"/>
              <a:gd name="T4" fmla="*/ 6761 w 6761"/>
              <a:gd name="T5" fmla="*/ 112 h 112"/>
              <a:gd name="T6" fmla="*/ 0 w 6761"/>
              <a:gd name="T7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61" h="112">
                <a:moveTo>
                  <a:pt x="0" y="0"/>
                </a:moveTo>
                <a:lnTo>
                  <a:pt x="6654" y="0"/>
                </a:lnTo>
                <a:lnTo>
                  <a:pt x="6761" y="11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6" name="Freeform 1286"/>
          <p:cNvSpPr>
            <a:spLocks/>
          </p:cNvSpPr>
          <p:nvPr/>
        </p:nvSpPr>
        <p:spPr bwMode="auto">
          <a:xfrm>
            <a:off x="5930900" y="4259263"/>
            <a:ext cx="1222375" cy="4763"/>
          </a:xfrm>
          <a:custGeom>
            <a:avLst/>
            <a:gdLst>
              <a:gd name="T0" fmla="*/ 23 w 6935"/>
              <a:gd name="T1" fmla="*/ 0 h 23"/>
              <a:gd name="T2" fmla="*/ 0 w 6935"/>
              <a:gd name="T3" fmla="*/ 23 h 23"/>
              <a:gd name="T4" fmla="*/ 6935 w 6935"/>
              <a:gd name="T5" fmla="*/ 23 h 23"/>
              <a:gd name="T6" fmla="*/ 23 w 6935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35" h="23">
                <a:moveTo>
                  <a:pt x="23" y="0"/>
                </a:moveTo>
                <a:lnTo>
                  <a:pt x="0" y="23"/>
                </a:lnTo>
                <a:lnTo>
                  <a:pt x="6935" y="23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7" name="Freeform 1287"/>
          <p:cNvSpPr>
            <a:spLocks/>
          </p:cNvSpPr>
          <p:nvPr/>
        </p:nvSpPr>
        <p:spPr bwMode="auto">
          <a:xfrm>
            <a:off x="5930900" y="4259263"/>
            <a:ext cx="1222375" cy="4763"/>
          </a:xfrm>
          <a:custGeom>
            <a:avLst/>
            <a:gdLst>
              <a:gd name="T0" fmla="*/ 23 w 6935"/>
              <a:gd name="T1" fmla="*/ 0 h 23"/>
              <a:gd name="T2" fmla="*/ 0 w 6935"/>
              <a:gd name="T3" fmla="*/ 23 h 23"/>
              <a:gd name="T4" fmla="*/ 6935 w 6935"/>
              <a:gd name="T5" fmla="*/ 23 h 23"/>
              <a:gd name="T6" fmla="*/ 23 w 6935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35" h="23">
                <a:moveTo>
                  <a:pt x="23" y="0"/>
                </a:moveTo>
                <a:lnTo>
                  <a:pt x="0" y="23"/>
                </a:lnTo>
                <a:lnTo>
                  <a:pt x="6935" y="23"/>
                </a:lnTo>
                <a:lnTo>
                  <a:pt x="2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8" name="Freeform 1288"/>
          <p:cNvSpPr>
            <a:spLocks/>
          </p:cNvSpPr>
          <p:nvPr/>
        </p:nvSpPr>
        <p:spPr bwMode="auto">
          <a:xfrm>
            <a:off x="5934075" y="4259263"/>
            <a:ext cx="1219200" cy="4763"/>
          </a:xfrm>
          <a:custGeom>
            <a:avLst/>
            <a:gdLst>
              <a:gd name="T0" fmla="*/ 0 w 6912"/>
              <a:gd name="T1" fmla="*/ 0 h 23"/>
              <a:gd name="T2" fmla="*/ 6890 w 6912"/>
              <a:gd name="T3" fmla="*/ 0 h 23"/>
              <a:gd name="T4" fmla="*/ 6912 w 6912"/>
              <a:gd name="T5" fmla="*/ 23 h 23"/>
              <a:gd name="T6" fmla="*/ 0 w 6912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12" h="23">
                <a:moveTo>
                  <a:pt x="0" y="0"/>
                </a:moveTo>
                <a:lnTo>
                  <a:pt x="6890" y="0"/>
                </a:lnTo>
                <a:lnTo>
                  <a:pt x="6912" y="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29" name="Freeform 1289"/>
          <p:cNvSpPr>
            <a:spLocks/>
          </p:cNvSpPr>
          <p:nvPr/>
        </p:nvSpPr>
        <p:spPr bwMode="auto">
          <a:xfrm>
            <a:off x="5934075" y="4259263"/>
            <a:ext cx="1219200" cy="4763"/>
          </a:xfrm>
          <a:custGeom>
            <a:avLst/>
            <a:gdLst>
              <a:gd name="T0" fmla="*/ 0 w 6912"/>
              <a:gd name="T1" fmla="*/ 0 h 23"/>
              <a:gd name="T2" fmla="*/ 6890 w 6912"/>
              <a:gd name="T3" fmla="*/ 0 h 23"/>
              <a:gd name="T4" fmla="*/ 6912 w 6912"/>
              <a:gd name="T5" fmla="*/ 23 h 23"/>
              <a:gd name="T6" fmla="*/ 0 w 6912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12" h="23">
                <a:moveTo>
                  <a:pt x="0" y="0"/>
                </a:moveTo>
                <a:lnTo>
                  <a:pt x="6890" y="0"/>
                </a:lnTo>
                <a:lnTo>
                  <a:pt x="6912" y="2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0" name="Freeform 1290"/>
          <p:cNvSpPr>
            <a:spLocks/>
          </p:cNvSpPr>
          <p:nvPr/>
        </p:nvSpPr>
        <p:spPr bwMode="auto">
          <a:xfrm>
            <a:off x="5910263" y="4264025"/>
            <a:ext cx="1258888" cy="22225"/>
          </a:xfrm>
          <a:custGeom>
            <a:avLst/>
            <a:gdLst>
              <a:gd name="T0" fmla="*/ 113 w 7138"/>
              <a:gd name="T1" fmla="*/ 0 h 122"/>
              <a:gd name="T2" fmla="*/ 0 w 7138"/>
              <a:gd name="T3" fmla="*/ 122 h 122"/>
              <a:gd name="T4" fmla="*/ 7138 w 7138"/>
              <a:gd name="T5" fmla="*/ 122 h 122"/>
              <a:gd name="T6" fmla="*/ 113 w 7138"/>
              <a:gd name="T7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38" h="122">
                <a:moveTo>
                  <a:pt x="113" y="0"/>
                </a:moveTo>
                <a:lnTo>
                  <a:pt x="0" y="122"/>
                </a:lnTo>
                <a:lnTo>
                  <a:pt x="7138" y="122"/>
                </a:lnTo>
                <a:lnTo>
                  <a:pt x="11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1" name="Freeform 1291"/>
          <p:cNvSpPr>
            <a:spLocks/>
          </p:cNvSpPr>
          <p:nvPr/>
        </p:nvSpPr>
        <p:spPr bwMode="auto">
          <a:xfrm>
            <a:off x="5910263" y="4264025"/>
            <a:ext cx="1258888" cy="22225"/>
          </a:xfrm>
          <a:custGeom>
            <a:avLst/>
            <a:gdLst>
              <a:gd name="T0" fmla="*/ 113 w 7138"/>
              <a:gd name="T1" fmla="*/ 0 h 122"/>
              <a:gd name="T2" fmla="*/ 0 w 7138"/>
              <a:gd name="T3" fmla="*/ 122 h 122"/>
              <a:gd name="T4" fmla="*/ 7138 w 7138"/>
              <a:gd name="T5" fmla="*/ 122 h 122"/>
              <a:gd name="T6" fmla="*/ 113 w 7138"/>
              <a:gd name="T7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38" h="122">
                <a:moveTo>
                  <a:pt x="113" y="0"/>
                </a:moveTo>
                <a:lnTo>
                  <a:pt x="0" y="122"/>
                </a:lnTo>
                <a:lnTo>
                  <a:pt x="7138" y="122"/>
                </a:lnTo>
                <a:lnTo>
                  <a:pt x="11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2" name="Freeform 1292"/>
          <p:cNvSpPr>
            <a:spLocks/>
          </p:cNvSpPr>
          <p:nvPr/>
        </p:nvSpPr>
        <p:spPr bwMode="auto">
          <a:xfrm>
            <a:off x="5930900" y="4264025"/>
            <a:ext cx="1238250" cy="22225"/>
          </a:xfrm>
          <a:custGeom>
            <a:avLst/>
            <a:gdLst>
              <a:gd name="T0" fmla="*/ 0 w 7025"/>
              <a:gd name="T1" fmla="*/ 0 h 122"/>
              <a:gd name="T2" fmla="*/ 6935 w 7025"/>
              <a:gd name="T3" fmla="*/ 0 h 122"/>
              <a:gd name="T4" fmla="*/ 7025 w 7025"/>
              <a:gd name="T5" fmla="*/ 122 h 122"/>
              <a:gd name="T6" fmla="*/ 0 w 7025"/>
              <a:gd name="T7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25" h="122">
                <a:moveTo>
                  <a:pt x="0" y="0"/>
                </a:moveTo>
                <a:lnTo>
                  <a:pt x="6935" y="0"/>
                </a:lnTo>
                <a:lnTo>
                  <a:pt x="7025" y="12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3" name="Freeform 1293"/>
          <p:cNvSpPr>
            <a:spLocks/>
          </p:cNvSpPr>
          <p:nvPr/>
        </p:nvSpPr>
        <p:spPr bwMode="auto">
          <a:xfrm>
            <a:off x="5930900" y="4264025"/>
            <a:ext cx="1238250" cy="22225"/>
          </a:xfrm>
          <a:custGeom>
            <a:avLst/>
            <a:gdLst>
              <a:gd name="T0" fmla="*/ 0 w 7025"/>
              <a:gd name="T1" fmla="*/ 0 h 122"/>
              <a:gd name="T2" fmla="*/ 6935 w 7025"/>
              <a:gd name="T3" fmla="*/ 0 h 122"/>
              <a:gd name="T4" fmla="*/ 7025 w 7025"/>
              <a:gd name="T5" fmla="*/ 122 h 122"/>
              <a:gd name="T6" fmla="*/ 0 w 7025"/>
              <a:gd name="T7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25" h="122">
                <a:moveTo>
                  <a:pt x="0" y="0"/>
                </a:moveTo>
                <a:lnTo>
                  <a:pt x="6935" y="0"/>
                </a:lnTo>
                <a:lnTo>
                  <a:pt x="7025" y="12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4" name="Freeform 1294"/>
          <p:cNvSpPr>
            <a:spLocks/>
          </p:cNvSpPr>
          <p:nvPr/>
        </p:nvSpPr>
        <p:spPr bwMode="auto">
          <a:xfrm>
            <a:off x="5907088" y="4286250"/>
            <a:ext cx="1266825" cy="4763"/>
          </a:xfrm>
          <a:custGeom>
            <a:avLst/>
            <a:gdLst>
              <a:gd name="T0" fmla="*/ 22 w 7181"/>
              <a:gd name="T1" fmla="*/ 0 h 29"/>
              <a:gd name="T2" fmla="*/ 0 w 7181"/>
              <a:gd name="T3" fmla="*/ 29 h 29"/>
              <a:gd name="T4" fmla="*/ 7181 w 7181"/>
              <a:gd name="T5" fmla="*/ 29 h 29"/>
              <a:gd name="T6" fmla="*/ 22 w 7181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81" h="29">
                <a:moveTo>
                  <a:pt x="22" y="0"/>
                </a:moveTo>
                <a:lnTo>
                  <a:pt x="0" y="29"/>
                </a:lnTo>
                <a:lnTo>
                  <a:pt x="7181" y="29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5" name="Freeform 1295"/>
          <p:cNvSpPr>
            <a:spLocks/>
          </p:cNvSpPr>
          <p:nvPr/>
        </p:nvSpPr>
        <p:spPr bwMode="auto">
          <a:xfrm>
            <a:off x="5907088" y="4286250"/>
            <a:ext cx="1266825" cy="4763"/>
          </a:xfrm>
          <a:custGeom>
            <a:avLst/>
            <a:gdLst>
              <a:gd name="T0" fmla="*/ 22 w 7181"/>
              <a:gd name="T1" fmla="*/ 0 h 29"/>
              <a:gd name="T2" fmla="*/ 0 w 7181"/>
              <a:gd name="T3" fmla="*/ 29 h 29"/>
              <a:gd name="T4" fmla="*/ 7181 w 7181"/>
              <a:gd name="T5" fmla="*/ 29 h 29"/>
              <a:gd name="T6" fmla="*/ 22 w 7181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81" h="29">
                <a:moveTo>
                  <a:pt x="22" y="0"/>
                </a:moveTo>
                <a:lnTo>
                  <a:pt x="0" y="29"/>
                </a:lnTo>
                <a:lnTo>
                  <a:pt x="7181" y="29"/>
                </a:lnTo>
                <a:lnTo>
                  <a:pt x="2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6" name="Freeform 1296"/>
          <p:cNvSpPr>
            <a:spLocks/>
          </p:cNvSpPr>
          <p:nvPr/>
        </p:nvSpPr>
        <p:spPr bwMode="auto">
          <a:xfrm>
            <a:off x="5910263" y="4286250"/>
            <a:ext cx="1263650" cy="4763"/>
          </a:xfrm>
          <a:custGeom>
            <a:avLst/>
            <a:gdLst>
              <a:gd name="T0" fmla="*/ 0 w 7159"/>
              <a:gd name="T1" fmla="*/ 0 h 29"/>
              <a:gd name="T2" fmla="*/ 7138 w 7159"/>
              <a:gd name="T3" fmla="*/ 0 h 29"/>
              <a:gd name="T4" fmla="*/ 7159 w 7159"/>
              <a:gd name="T5" fmla="*/ 29 h 29"/>
              <a:gd name="T6" fmla="*/ 0 w 7159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59" h="29">
                <a:moveTo>
                  <a:pt x="0" y="0"/>
                </a:moveTo>
                <a:lnTo>
                  <a:pt x="7138" y="0"/>
                </a:lnTo>
                <a:lnTo>
                  <a:pt x="7159" y="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7" name="Freeform 1297"/>
          <p:cNvSpPr>
            <a:spLocks/>
          </p:cNvSpPr>
          <p:nvPr/>
        </p:nvSpPr>
        <p:spPr bwMode="auto">
          <a:xfrm>
            <a:off x="5910263" y="4286250"/>
            <a:ext cx="1263650" cy="4763"/>
          </a:xfrm>
          <a:custGeom>
            <a:avLst/>
            <a:gdLst>
              <a:gd name="T0" fmla="*/ 0 w 7159"/>
              <a:gd name="T1" fmla="*/ 0 h 29"/>
              <a:gd name="T2" fmla="*/ 7138 w 7159"/>
              <a:gd name="T3" fmla="*/ 0 h 29"/>
              <a:gd name="T4" fmla="*/ 7159 w 7159"/>
              <a:gd name="T5" fmla="*/ 29 h 29"/>
              <a:gd name="T6" fmla="*/ 0 w 7159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59" h="29">
                <a:moveTo>
                  <a:pt x="0" y="0"/>
                </a:moveTo>
                <a:lnTo>
                  <a:pt x="7138" y="0"/>
                </a:lnTo>
                <a:lnTo>
                  <a:pt x="7159" y="2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8" name="Freeform 1298"/>
          <p:cNvSpPr>
            <a:spLocks/>
          </p:cNvSpPr>
          <p:nvPr/>
        </p:nvSpPr>
        <p:spPr bwMode="auto">
          <a:xfrm>
            <a:off x="5889625" y="4291013"/>
            <a:ext cx="1296988" cy="22225"/>
          </a:xfrm>
          <a:custGeom>
            <a:avLst/>
            <a:gdLst>
              <a:gd name="T0" fmla="*/ 97 w 7350"/>
              <a:gd name="T1" fmla="*/ 0 h 129"/>
              <a:gd name="T2" fmla="*/ 0 w 7350"/>
              <a:gd name="T3" fmla="*/ 129 h 129"/>
              <a:gd name="T4" fmla="*/ 7350 w 7350"/>
              <a:gd name="T5" fmla="*/ 129 h 129"/>
              <a:gd name="T6" fmla="*/ 97 w 7350"/>
              <a:gd name="T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50" h="129">
                <a:moveTo>
                  <a:pt x="97" y="0"/>
                </a:moveTo>
                <a:lnTo>
                  <a:pt x="0" y="129"/>
                </a:lnTo>
                <a:lnTo>
                  <a:pt x="7350" y="129"/>
                </a:lnTo>
                <a:lnTo>
                  <a:pt x="9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39" name="Freeform 1299"/>
          <p:cNvSpPr>
            <a:spLocks/>
          </p:cNvSpPr>
          <p:nvPr/>
        </p:nvSpPr>
        <p:spPr bwMode="auto">
          <a:xfrm>
            <a:off x="5889625" y="4291013"/>
            <a:ext cx="1296988" cy="22225"/>
          </a:xfrm>
          <a:custGeom>
            <a:avLst/>
            <a:gdLst>
              <a:gd name="T0" fmla="*/ 97 w 7350"/>
              <a:gd name="T1" fmla="*/ 0 h 129"/>
              <a:gd name="T2" fmla="*/ 0 w 7350"/>
              <a:gd name="T3" fmla="*/ 129 h 129"/>
              <a:gd name="T4" fmla="*/ 7350 w 7350"/>
              <a:gd name="T5" fmla="*/ 129 h 129"/>
              <a:gd name="T6" fmla="*/ 97 w 7350"/>
              <a:gd name="T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50" h="129">
                <a:moveTo>
                  <a:pt x="97" y="0"/>
                </a:moveTo>
                <a:lnTo>
                  <a:pt x="0" y="129"/>
                </a:lnTo>
                <a:lnTo>
                  <a:pt x="7350" y="129"/>
                </a:lnTo>
                <a:lnTo>
                  <a:pt x="9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0" name="Freeform 1300"/>
          <p:cNvSpPr>
            <a:spLocks/>
          </p:cNvSpPr>
          <p:nvPr/>
        </p:nvSpPr>
        <p:spPr bwMode="auto">
          <a:xfrm>
            <a:off x="5907088" y="4291013"/>
            <a:ext cx="1279525" cy="22225"/>
          </a:xfrm>
          <a:custGeom>
            <a:avLst/>
            <a:gdLst>
              <a:gd name="T0" fmla="*/ 0 w 7253"/>
              <a:gd name="T1" fmla="*/ 0 h 129"/>
              <a:gd name="T2" fmla="*/ 7181 w 7253"/>
              <a:gd name="T3" fmla="*/ 0 h 129"/>
              <a:gd name="T4" fmla="*/ 7253 w 7253"/>
              <a:gd name="T5" fmla="*/ 129 h 129"/>
              <a:gd name="T6" fmla="*/ 0 w 7253"/>
              <a:gd name="T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53" h="129">
                <a:moveTo>
                  <a:pt x="0" y="0"/>
                </a:moveTo>
                <a:lnTo>
                  <a:pt x="7181" y="0"/>
                </a:lnTo>
                <a:lnTo>
                  <a:pt x="7253" y="1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1" name="Freeform 1301"/>
          <p:cNvSpPr>
            <a:spLocks/>
          </p:cNvSpPr>
          <p:nvPr/>
        </p:nvSpPr>
        <p:spPr bwMode="auto">
          <a:xfrm>
            <a:off x="5907088" y="4291013"/>
            <a:ext cx="1279525" cy="22225"/>
          </a:xfrm>
          <a:custGeom>
            <a:avLst/>
            <a:gdLst>
              <a:gd name="T0" fmla="*/ 0 w 7253"/>
              <a:gd name="T1" fmla="*/ 0 h 129"/>
              <a:gd name="T2" fmla="*/ 7181 w 7253"/>
              <a:gd name="T3" fmla="*/ 0 h 129"/>
              <a:gd name="T4" fmla="*/ 7253 w 7253"/>
              <a:gd name="T5" fmla="*/ 129 h 129"/>
              <a:gd name="T6" fmla="*/ 0 w 7253"/>
              <a:gd name="T7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53" h="129">
                <a:moveTo>
                  <a:pt x="0" y="0"/>
                </a:moveTo>
                <a:lnTo>
                  <a:pt x="7181" y="0"/>
                </a:lnTo>
                <a:lnTo>
                  <a:pt x="7253" y="12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2" name="Freeform 1302"/>
          <p:cNvSpPr>
            <a:spLocks/>
          </p:cNvSpPr>
          <p:nvPr/>
        </p:nvSpPr>
        <p:spPr bwMode="auto">
          <a:xfrm>
            <a:off x="5886450" y="4313238"/>
            <a:ext cx="1303338" cy="6350"/>
          </a:xfrm>
          <a:custGeom>
            <a:avLst/>
            <a:gdLst>
              <a:gd name="T0" fmla="*/ 20 w 7389"/>
              <a:gd name="T1" fmla="*/ 0 h 33"/>
              <a:gd name="T2" fmla="*/ 0 w 7389"/>
              <a:gd name="T3" fmla="*/ 33 h 33"/>
              <a:gd name="T4" fmla="*/ 7389 w 7389"/>
              <a:gd name="T5" fmla="*/ 33 h 33"/>
              <a:gd name="T6" fmla="*/ 20 w 738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89" h="33">
                <a:moveTo>
                  <a:pt x="20" y="0"/>
                </a:moveTo>
                <a:lnTo>
                  <a:pt x="0" y="33"/>
                </a:lnTo>
                <a:lnTo>
                  <a:pt x="7389" y="33"/>
                </a:lnTo>
                <a:lnTo>
                  <a:pt x="2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3" name="Freeform 1303"/>
          <p:cNvSpPr>
            <a:spLocks/>
          </p:cNvSpPr>
          <p:nvPr/>
        </p:nvSpPr>
        <p:spPr bwMode="auto">
          <a:xfrm>
            <a:off x="5886450" y="4313238"/>
            <a:ext cx="1303338" cy="6350"/>
          </a:xfrm>
          <a:custGeom>
            <a:avLst/>
            <a:gdLst>
              <a:gd name="T0" fmla="*/ 20 w 7389"/>
              <a:gd name="T1" fmla="*/ 0 h 33"/>
              <a:gd name="T2" fmla="*/ 0 w 7389"/>
              <a:gd name="T3" fmla="*/ 33 h 33"/>
              <a:gd name="T4" fmla="*/ 7389 w 7389"/>
              <a:gd name="T5" fmla="*/ 33 h 33"/>
              <a:gd name="T6" fmla="*/ 20 w 738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89" h="33">
                <a:moveTo>
                  <a:pt x="20" y="0"/>
                </a:moveTo>
                <a:lnTo>
                  <a:pt x="0" y="33"/>
                </a:lnTo>
                <a:lnTo>
                  <a:pt x="7389" y="33"/>
                </a:lnTo>
                <a:lnTo>
                  <a:pt x="2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4" name="Freeform 1304"/>
          <p:cNvSpPr>
            <a:spLocks/>
          </p:cNvSpPr>
          <p:nvPr/>
        </p:nvSpPr>
        <p:spPr bwMode="auto">
          <a:xfrm>
            <a:off x="5889625" y="4313238"/>
            <a:ext cx="1300163" cy="6350"/>
          </a:xfrm>
          <a:custGeom>
            <a:avLst/>
            <a:gdLst>
              <a:gd name="T0" fmla="*/ 0 w 7369"/>
              <a:gd name="T1" fmla="*/ 0 h 33"/>
              <a:gd name="T2" fmla="*/ 7350 w 7369"/>
              <a:gd name="T3" fmla="*/ 0 h 33"/>
              <a:gd name="T4" fmla="*/ 7369 w 7369"/>
              <a:gd name="T5" fmla="*/ 33 h 33"/>
              <a:gd name="T6" fmla="*/ 0 w 736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69" h="33">
                <a:moveTo>
                  <a:pt x="0" y="0"/>
                </a:moveTo>
                <a:lnTo>
                  <a:pt x="7350" y="0"/>
                </a:lnTo>
                <a:lnTo>
                  <a:pt x="7369" y="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5" name="Freeform 1305"/>
          <p:cNvSpPr>
            <a:spLocks/>
          </p:cNvSpPr>
          <p:nvPr/>
        </p:nvSpPr>
        <p:spPr bwMode="auto">
          <a:xfrm>
            <a:off x="5889625" y="4313238"/>
            <a:ext cx="1300163" cy="6350"/>
          </a:xfrm>
          <a:custGeom>
            <a:avLst/>
            <a:gdLst>
              <a:gd name="T0" fmla="*/ 0 w 7369"/>
              <a:gd name="T1" fmla="*/ 0 h 33"/>
              <a:gd name="T2" fmla="*/ 7350 w 7369"/>
              <a:gd name="T3" fmla="*/ 0 h 33"/>
              <a:gd name="T4" fmla="*/ 7369 w 7369"/>
              <a:gd name="T5" fmla="*/ 33 h 33"/>
              <a:gd name="T6" fmla="*/ 0 w 736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69" h="33">
                <a:moveTo>
                  <a:pt x="0" y="0"/>
                </a:moveTo>
                <a:lnTo>
                  <a:pt x="7350" y="0"/>
                </a:lnTo>
                <a:lnTo>
                  <a:pt x="7369" y="3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6" name="Freeform 1306"/>
          <p:cNvSpPr>
            <a:spLocks/>
          </p:cNvSpPr>
          <p:nvPr/>
        </p:nvSpPr>
        <p:spPr bwMode="auto">
          <a:xfrm>
            <a:off x="5872163" y="4319588"/>
            <a:ext cx="1327150" cy="23813"/>
          </a:xfrm>
          <a:custGeom>
            <a:avLst/>
            <a:gdLst>
              <a:gd name="T0" fmla="*/ 81 w 7526"/>
              <a:gd name="T1" fmla="*/ 0 h 137"/>
              <a:gd name="T2" fmla="*/ 0 w 7526"/>
              <a:gd name="T3" fmla="*/ 137 h 137"/>
              <a:gd name="T4" fmla="*/ 7526 w 7526"/>
              <a:gd name="T5" fmla="*/ 137 h 137"/>
              <a:gd name="T6" fmla="*/ 81 w 7526"/>
              <a:gd name="T7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26" h="137">
                <a:moveTo>
                  <a:pt x="81" y="0"/>
                </a:moveTo>
                <a:lnTo>
                  <a:pt x="0" y="137"/>
                </a:lnTo>
                <a:lnTo>
                  <a:pt x="7526" y="137"/>
                </a:lnTo>
                <a:lnTo>
                  <a:pt x="8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7" name="Freeform 1307"/>
          <p:cNvSpPr>
            <a:spLocks/>
          </p:cNvSpPr>
          <p:nvPr/>
        </p:nvSpPr>
        <p:spPr bwMode="auto">
          <a:xfrm>
            <a:off x="5872163" y="4319588"/>
            <a:ext cx="1327150" cy="23813"/>
          </a:xfrm>
          <a:custGeom>
            <a:avLst/>
            <a:gdLst>
              <a:gd name="T0" fmla="*/ 81 w 7526"/>
              <a:gd name="T1" fmla="*/ 0 h 137"/>
              <a:gd name="T2" fmla="*/ 0 w 7526"/>
              <a:gd name="T3" fmla="*/ 137 h 137"/>
              <a:gd name="T4" fmla="*/ 7526 w 7526"/>
              <a:gd name="T5" fmla="*/ 137 h 137"/>
              <a:gd name="T6" fmla="*/ 81 w 7526"/>
              <a:gd name="T7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26" h="137">
                <a:moveTo>
                  <a:pt x="81" y="0"/>
                </a:moveTo>
                <a:lnTo>
                  <a:pt x="0" y="137"/>
                </a:lnTo>
                <a:lnTo>
                  <a:pt x="7526" y="137"/>
                </a:lnTo>
                <a:lnTo>
                  <a:pt x="8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8" name="Freeform 1308"/>
          <p:cNvSpPr>
            <a:spLocks/>
          </p:cNvSpPr>
          <p:nvPr/>
        </p:nvSpPr>
        <p:spPr bwMode="auto">
          <a:xfrm>
            <a:off x="5886450" y="4319588"/>
            <a:ext cx="1312863" cy="23813"/>
          </a:xfrm>
          <a:custGeom>
            <a:avLst/>
            <a:gdLst>
              <a:gd name="T0" fmla="*/ 0 w 7445"/>
              <a:gd name="T1" fmla="*/ 0 h 137"/>
              <a:gd name="T2" fmla="*/ 7389 w 7445"/>
              <a:gd name="T3" fmla="*/ 0 h 137"/>
              <a:gd name="T4" fmla="*/ 7445 w 7445"/>
              <a:gd name="T5" fmla="*/ 137 h 137"/>
              <a:gd name="T6" fmla="*/ 0 w 7445"/>
              <a:gd name="T7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45" h="137">
                <a:moveTo>
                  <a:pt x="0" y="0"/>
                </a:moveTo>
                <a:lnTo>
                  <a:pt x="7389" y="0"/>
                </a:lnTo>
                <a:lnTo>
                  <a:pt x="7445" y="13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49" name="Freeform 1309"/>
          <p:cNvSpPr>
            <a:spLocks/>
          </p:cNvSpPr>
          <p:nvPr/>
        </p:nvSpPr>
        <p:spPr bwMode="auto">
          <a:xfrm>
            <a:off x="5886450" y="4319588"/>
            <a:ext cx="1312863" cy="23813"/>
          </a:xfrm>
          <a:custGeom>
            <a:avLst/>
            <a:gdLst>
              <a:gd name="T0" fmla="*/ 0 w 7445"/>
              <a:gd name="T1" fmla="*/ 0 h 137"/>
              <a:gd name="T2" fmla="*/ 7389 w 7445"/>
              <a:gd name="T3" fmla="*/ 0 h 137"/>
              <a:gd name="T4" fmla="*/ 7445 w 7445"/>
              <a:gd name="T5" fmla="*/ 137 h 137"/>
              <a:gd name="T6" fmla="*/ 0 w 7445"/>
              <a:gd name="T7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45" h="137">
                <a:moveTo>
                  <a:pt x="0" y="0"/>
                </a:moveTo>
                <a:lnTo>
                  <a:pt x="7389" y="0"/>
                </a:lnTo>
                <a:lnTo>
                  <a:pt x="7445" y="13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0" name="Freeform 1310"/>
          <p:cNvSpPr>
            <a:spLocks/>
          </p:cNvSpPr>
          <p:nvPr/>
        </p:nvSpPr>
        <p:spPr bwMode="auto">
          <a:xfrm>
            <a:off x="5868988" y="4343400"/>
            <a:ext cx="1331913" cy="6350"/>
          </a:xfrm>
          <a:custGeom>
            <a:avLst/>
            <a:gdLst>
              <a:gd name="T0" fmla="*/ 16 w 7556"/>
              <a:gd name="T1" fmla="*/ 0 h 34"/>
              <a:gd name="T2" fmla="*/ 0 w 7556"/>
              <a:gd name="T3" fmla="*/ 34 h 34"/>
              <a:gd name="T4" fmla="*/ 7556 w 7556"/>
              <a:gd name="T5" fmla="*/ 34 h 34"/>
              <a:gd name="T6" fmla="*/ 16 w 7556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56" h="34">
                <a:moveTo>
                  <a:pt x="16" y="0"/>
                </a:moveTo>
                <a:lnTo>
                  <a:pt x="0" y="34"/>
                </a:lnTo>
                <a:lnTo>
                  <a:pt x="7556" y="34"/>
                </a:lnTo>
                <a:lnTo>
                  <a:pt x="1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1" name="Freeform 1311"/>
          <p:cNvSpPr>
            <a:spLocks/>
          </p:cNvSpPr>
          <p:nvPr/>
        </p:nvSpPr>
        <p:spPr bwMode="auto">
          <a:xfrm>
            <a:off x="5868988" y="4343400"/>
            <a:ext cx="1331913" cy="6350"/>
          </a:xfrm>
          <a:custGeom>
            <a:avLst/>
            <a:gdLst>
              <a:gd name="T0" fmla="*/ 16 w 7556"/>
              <a:gd name="T1" fmla="*/ 0 h 34"/>
              <a:gd name="T2" fmla="*/ 0 w 7556"/>
              <a:gd name="T3" fmla="*/ 34 h 34"/>
              <a:gd name="T4" fmla="*/ 7556 w 7556"/>
              <a:gd name="T5" fmla="*/ 34 h 34"/>
              <a:gd name="T6" fmla="*/ 16 w 7556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56" h="34">
                <a:moveTo>
                  <a:pt x="16" y="0"/>
                </a:moveTo>
                <a:lnTo>
                  <a:pt x="0" y="34"/>
                </a:lnTo>
                <a:lnTo>
                  <a:pt x="7556" y="34"/>
                </a:lnTo>
                <a:lnTo>
                  <a:pt x="16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2" name="Freeform 1312"/>
          <p:cNvSpPr>
            <a:spLocks/>
          </p:cNvSpPr>
          <p:nvPr/>
        </p:nvSpPr>
        <p:spPr bwMode="auto">
          <a:xfrm>
            <a:off x="5872163" y="4343400"/>
            <a:ext cx="1328738" cy="6350"/>
          </a:xfrm>
          <a:custGeom>
            <a:avLst/>
            <a:gdLst>
              <a:gd name="T0" fmla="*/ 0 w 7540"/>
              <a:gd name="T1" fmla="*/ 0 h 34"/>
              <a:gd name="T2" fmla="*/ 7526 w 7540"/>
              <a:gd name="T3" fmla="*/ 0 h 34"/>
              <a:gd name="T4" fmla="*/ 7540 w 7540"/>
              <a:gd name="T5" fmla="*/ 34 h 34"/>
              <a:gd name="T6" fmla="*/ 0 w 7540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40" h="34">
                <a:moveTo>
                  <a:pt x="0" y="0"/>
                </a:moveTo>
                <a:lnTo>
                  <a:pt x="7526" y="0"/>
                </a:lnTo>
                <a:lnTo>
                  <a:pt x="7540" y="3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3" name="Freeform 1313"/>
          <p:cNvSpPr>
            <a:spLocks/>
          </p:cNvSpPr>
          <p:nvPr/>
        </p:nvSpPr>
        <p:spPr bwMode="auto">
          <a:xfrm>
            <a:off x="5872163" y="4343400"/>
            <a:ext cx="1328738" cy="6350"/>
          </a:xfrm>
          <a:custGeom>
            <a:avLst/>
            <a:gdLst>
              <a:gd name="T0" fmla="*/ 0 w 7540"/>
              <a:gd name="T1" fmla="*/ 0 h 34"/>
              <a:gd name="T2" fmla="*/ 7526 w 7540"/>
              <a:gd name="T3" fmla="*/ 0 h 34"/>
              <a:gd name="T4" fmla="*/ 7540 w 7540"/>
              <a:gd name="T5" fmla="*/ 34 h 34"/>
              <a:gd name="T6" fmla="*/ 0 w 7540"/>
              <a:gd name="T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40" h="34">
                <a:moveTo>
                  <a:pt x="0" y="0"/>
                </a:moveTo>
                <a:lnTo>
                  <a:pt x="7526" y="0"/>
                </a:lnTo>
                <a:lnTo>
                  <a:pt x="7540" y="3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4" name="Freeform 1314"/>
          <p:cNvSpPr>
            <a:spLocks/>
          </p:cNvSpPr>
          <p:nvPr/>
        </p:nvSpPr>
        <p:spPr bwMode="auto">
          <a:xfrm>
            <a:off x="5856288" y="4349750"/>
            <a:ext cx="1352550" cy="25400"/>
          </a:xfrm>
          <a:custGeom>
            <a:avLst/>
            <a:gdLst>
              <a:gd name="T0" fmla="*/ 67 w 7662"/>
              <a:gd name="T1" fmla="*/ 0 h 144"/>
              <a:gd name="T2" fmla="*/ 0 w 7662"/>
              <a:gd name="T3" fmla="*/ 144 h 144"/>
              <a:gd name="T4" fmla="*/ 7662 w 7662"/>
              <a:gd name="T5" fmla="*/ 144 h 144"/>
              <a:gd name="T6" fmla="*/ 67 w 7662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62" h="144">
                <a:moveTo>
                  <a:pt x="67" y="0"/>
                </a:moveTo>
                <a:lnTo>
                  <a:pt x="0" y="144"/>
                </a:lnTo>
                <a:lnTo>
                  <a:pt x="7662" y="144"/>
                </a:lnTo>
                <a:lnTo>
                  <a:pt x="6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5" name="Freeform 1315"/>
          <p:cNvSpPr>
            <a:spLocks/>
          </p:cNvSpPr>
          <p:nvPr/>
        </p:nvSpPr>
        <p:spPr bwMode="auto">
          <a:xfrm>
            <a:off x="5856288" y="4349750"/>
            <a:ext cx="1352550" cy="25400"/>
          </a:xfrm>
          <a:custGeom>
            <a:avLst/>
            <a:gdLst>
              <a:gd name="T0" fmla="*/ 67 w 7662"/>
              <a:gd name="T1" fmla="*/ 0 h 144"/>
              <a:gd name="T2" fmla="*/ 0 w 7662"/>
              <a:gd name="T3" fmla="*/ 144 h 144"/>
              <a:gd name="T4" fmla="*/ 7662 w 7662"/>
              <a:gd name="T5" fmla="*/ 144 h 144"/>
              <a:gd name="T6" fmla="*/ 67 w 7662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62" h="144">
                <a:moveTo>
                  <a:pt x="67" y="0"/>
                </a:moveTo>
                <a:lnTo>
                  <a:pt x="0" y="144"/>
                </a:lnTo>
                <a:lnTo>
                  <a:pt x="7662" y="144"/>
                </a:lnTo>
                <a:lnTo>
                  <a:pt x="6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6" name="Freeform 1316"/>
          <p:cNvSpPr>
            <a:spLocks/>
          </p:cNvSpPr>
          <p:nvPr/>
        </p:nvSpPr>
        <p:spPr bwMode="auto">
          <a:xfrm>
            <a:off x="5868988" y="4349750"/>
            <a:ext cx="1339850" cy="25400"/>
          </a:xfrm>
          <a:custGeom>
            <a:avLst/>
            <a:gdLst>
              <a:gd name="T0" fmla="*/ 0 w 7595"/>
              <a:gd name="T1" fmla="*/ 0 h 144"/>
              <a:gd name="T2" fmla="*/ 7556 w 7595"/>
              <a:gd name="T3" fmla="*/ 0 h 144"/>
              <a:gd name="T4" fmla="*/ 7595 w 7595"/>
              <a:gd name="T5" fmla="*/ 144 h 144"/>
              <a:gd name="T6" fmla="*/ 0 w 7595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95" h="144">
                <a:moveTo>
                  <a:pt x="0" y="0"/>
                </a:moveTo>
                <a:lnTo>
                  <a:pt x="7556" y="0"/>
                </a:lnTo>
                <a:lnTo>
                  <a:pt x="7595" y="14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7" name="Freeform 1317"/>
          <p:cNvSpPr>
            <a:spLocks/>
          </p:cNvSpPr>
          <p:nvPr/>
        </p:nvSpPr>
        <p:spPr bwMode="auto">
          <a:xfrm>
            <a:off x="5868988" y="4349750"/>
            <a:ext cx="1339850" cy="25400"/>
          </a:xfrm>
          <a:custGeom>
            <a:avLst/>
            <a:gdLst>
              <a:gd name="T0" fmla="*/ 0 w 7595"/>
              <a:gd name="T1" fmla="*/ 0 h 144"/>
              <a:gd name="T2" fmla="*/ 7556 w 7595"/>
              <a:gd name="T3" fmla="*/ 0 h 144"/>
              <a:gd name="T4" fmla="*/ 7595 w 7595"/>
              <a:gd name="T5" fmla="*/ 144 h 144"/>
              <a:gd name="T6" fmla="*/ 0 w 7595"/>
              <a:gd name="T7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95" h="144">
                <a:moveTo>
                  <a:pt x="0" y="0"/>
                </a:moveTo>
                <a:lnTo>
                  <a:pt x="7556" y="0"/>
                </a:lnTo>
                <a:lnTo>
                  <a:pt x="7595" y="14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8" name="Freeform 1318"/>
          <p:cNvSpPr>
            <a:spLocks/>
          </p:cNvSpPr>
          <p:nvPr/>
        </p:nvSpPr>
        <p:spPr bwMode="auto">
          <a:xfrm>
            <a:off x="5854700" y="4375150"/>
            <a:ext cx="1355725" cy="6350"/>
          </a:xfrm>
          <a:custGeom>
            <a:avLst/>
            <a:gdLst>
              <a:gd name="T0" fmla="*/ 12 w 7684"/>
              <a:gd name="T1" fmla="*/ 0 h 35"/>
              <a:gd name="T2" fmla="*/ 0 w 7684"/>
              <a:gd name="T3" fmla="*/ 35 h 35"/>
              <a:gd name="T4" fmla="*/ 7684 w 7684"/>
              <a:gd name="T5" fmla="*/ 35 h 35"/>
              <a:gd name="T6" fmla="*/ 12 w 7684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4" h="35">
                <a:moveTo>
                  <a:pt x="12" y="0"/>
                </a:moveTo>
                <a:lnTo>
                  <a:pt x="0" y="35"/>
                </a:lnTo>
                <a:lnTo>
                  <a:pt x="7684" y="35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59" name="Freeform 1319"/>
          <p:cNvSpPr>
            <a:spLocks/>
          </p:cNvSpPr>
          <p:nvPr/>
        </p:nvSpPr>
        <p:spPr bwMode="auto">
          <a:xfrm>
            <a:off x="5854700" y="4375150"/>
            <a:ext cx="1355725" cy="6350"/>
          </a:xfrm>
          <a:custGeom>
            <a:avLst/>
            <a:gdLst>
              <a:gd name="T0" fmla="*/ 12 w 7684"/>
              <a:gd name="T1" fmla="*/ 0 h 35"/>
              <a:gd name="T2" fmla="*/ 0 w 7684"/>
              <a:gd name="T3" fmla="*/ 35 h 35"/>
              <a:gd name="T4" fmla="*/ 7684 w 7684"/>
              <a:gd name="T5" fmla="*/ 35 h 35"/>
              <a:gd name="T6" fmla="*/ 12 w 7684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4" h="35">
                <a:moveTo>
                  <a:pt x="12" y="0"/>
                </a:moveTo>
                <a:lnTo>
                  <a:pt x="0" y="35"/>
                </a:lnTo>
                <a:lnTo>
                  <a:pt x="7684" y="35"/>
                </a:lnTo>
                <a:lnTo>
                  <a:pt x="12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0" name="Freeform 1320"/>
          <p:cNvSpPr>
            <a:spLocks/>
          </p:cNvSpPr>
          <p:nvPr/>
        </p:nvSpPr>
        <p:spPr bwMode="auto">
          <a:xfrm>
            <a:off x="5856288" y="4375150"/>
            <a:ext cx="1354138" cy="6350"/>
          </a:xfrm>
          <a:custGeom>
            <a:avLst/>
            <a:gdLst>
              <a:gd name="T0" fmla="*/ 0 w 7672"/>
              <a:gd name="T1" fmla="*/ 0 h 35"/>
              <a:gd name="T2" fmla="*/ 7662 w 7672"/>
              <a:gd name="T3" fmla="*/ 0 h 35"/>
              <a:gd name="T4" fmla="*/ 7672 w 7672"/>
              <a:gd name="T5" fmla="*/ 35 h 35"/>
              <a:gd name="T6" fmla="*/ 0 w 7672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72" h="35">
                <a:moveTo>
                  <a:pt x="0" y="0"/>
                </a:moveTo>
                <a:lnTo>
                  <a:pt x="7662" y="0"/>
                </a:lnTo>
                <a:lnTo>
                  <a:pt x="7672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1" name="Freeform 1321"/>
          <p:cNvSpPr>
            <a:spLocks/>
          </p:cNvSpPr>
          <p:nvPr/>
        </p:nvSpPr>
        <p:spPr bwMode="auto">
          <a:xfrm>
            <a:off x="5856288" y="4375150"/>
            <a:ext cx="1354138" cy="6350"/>
          </a:xfrm>
          <a:custGeom>
            <a:avLst/>
            <a:gdLst>
              <a:gd name="T0" fmla="*/ 0 w 7672"/>
              <a:gd name="T1" fmla="*/ 0 h 35"/>
              <a:gd name="T2" fmla="*/ 7662 w 7672"/>
              <a:gd name="T3" fmla="*/ 0 h 35"/>
              <a:gd name="T4" fmla="*/ 7672 w 7672"/>
              <a:gd name="T5" fmla="*/ 35 h 35"/>
              <a:gd name="T6" fmla="*/ 0 w 7672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72" h="35">
                <a:moveTo>
                  <a:pt x="0" y="0"/>
                </a:moveTo>
                <a:lnTo>
                  <a:pt x="7662" y="0"/>
                </a:lnTo>
                <a:lnTo>
                  <a:pt x="7672" y="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2" name="Freeform 1322"/>
          <p:cNvSpPr>
            <a:spLocks/>
          </p:cNvSpPr>
          <p:nvPr/>
        </p:nvSpPr>
        <p:spPr bwMode="auto">
          <a:xfrm>
            <a:off x="5846763" y="4381500"/>
            <a:ext cx="1366838" cy="25400"/>
          </a:xfrm>
          <a:custGeom>
            <a:avLst/>
            <a:gdLst>
              <a:gd name="T0" fmla="*/ 50 w 7755"/>
              <a:gd name="T1" fmla="*/ 0 h 151"/>
              <a:gd name="T2" fmla="*/ 0 w 7755"/>
              <a:gd name="T3" fmla="*/ 151 h 151"/>
              <a:gd name="T4" fmla="*/ 7755 w 7755"/>
              <a:gd name="T5" fmla="*/ 151 h 151"/>
              <a:gd name="T6" fmla="*/ 50 w 7755"/>
              <a:gd name="T7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5" h="151">
                <a:moveTo>
                  <a:pt x="50" y="0"/>
                </a:moveTo>
                <a:lnTo>
                  <a:pt x="0" y="151"/>
                </a:lnTo>
                <a:lnTo>
                  <a:pt x="7755" y="151"/>
                </a:lnTo>
                <a:lnTo>
                  <a:pt x="5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3" name="Freeform 1323"/>
          <p:cNvSpPr>
            <a:spLocks/>
          </p:cNvSpPr>
          <p:nvPr/>
        </p:nvSpPr>
        <p:spPr bwMode="auto">
          <a:xfrm>
            <a:off x="5846763" y="4381500"/>
            <a:ext cx="1366838" cy="25400"/>
          </a:xfrm>
          <a:custGeom>
            <a:avLst/>
            <a:gdLst>
              <a:gd name="T0" fmla="*/ 50 w 7755"/>
              <a:gd name="T1" fmla="*/ 0 h 151"/>
              <a:gd name="T2" fmla="*/ 0 w 7755"/>
              <a:gd name="T3" fmla="*/ 151 h 151"/>
              <a:gd name="T4" fmla="*/ 7755 w 7755"/>
              <a:gd name="T5" fmla="*/ 151 h 151"/>
              <a:gd name="T6" fmla="*/ 50 w 7755"/>
              <a:gd name="T7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5" h="151">
                <a:moveTo>
                  <a:pt x="50" y="0"/>
                </a:moveTo>
                <a:lnTo>
                  <a:pt x="0" y="151"/>
                </a:lnTo>
                <a:lnTo>
                  <a:pt x="7755" y="151"/>
                </a:lnTo>
                <a:lnTo>
                  <a:pt x="5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4" name="Freeform 1324"/>
          <p:cNvSpPr>
            <a:spLocks/>
          </p:cNvSpPr>
          <p:nvPr/>
        </p:nvSpPr>
        <p:spPr bwMode="auto">
          <a:xfrm>
            <a:off x="5854700" y="4381500"/>
            <a:ext cx="1358900" cy="25400"/>
          </a:xfrm>
          <a:custGeom>
            <a:avLst/>
            <a:gdLst>
              <a:gd name="T0" fmla="*/ 0 w 7705"/>
              <a:gd name="T1" fmla="*/ 0 h 151"/>
              <a:gd name="T2" fmla="*/ 7684 w 7705"/>
              <a:gd name="T3" fmla="*/ 0 h 151"/>
              <a:gd name="T4" fmla="*/ 7705 w 7705"/>
              <a:gd name="T5" fmla="*/ 151 h 151"/>
              <a:gd name="T6" fmla="*/ 0 w 7705"/>
              <a:gd name="T7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05" h="151">
                <a:moveTo>
                  <a:pt x="0" y="0"/>
                </a:moveTo>
                <a:lnTo>
                  <a:pt x="7684" y="0"/>
                </a:lnTo>
                <a:lnTo>
                  <a:pt x="7705" y="15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5" name="Freeform 1325"/>
          <p:cNvSpPr>
            <a:spLocks/>
          </p:cNvSpPr>
          <p:nvPr/>
        </p:nvSpPr>
        <p:spPr bwMode="auto">
          <a:xfrm>
            <a:off x="5854700" y="4381500"/>
            <a:ext cx="1358900" cy="25400"/>
          </a:xfrm>
          <a:custGeom>
            <a:avLst/>
            <a:gdLst>
              <a:gd name="T0" fmla="*/ 0 w 7705"/>
              <a:gd name="T1" fmla="*/ 0 h 151"/>
              <a:gd name="T2" fmla="*/ 7684 w 7705"/>
              <a:gd name="T3" fmla="*/ 0 h 151"/>
              <a:gd name="T4" fmla="*/ 7705 w 7705"/>
              <a:gd name="T5" fmla="*/ 151 h 151"/>
              <a:gd name="T6" fmla="*/ 0 w 7705"/>
              <a:gd name="T7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05" h="151">
                <a:moveTo>
                  <a:pt x="0" y="0"/>
                </a:moveTo>
                <a:lnTo>
                  <a:pt x="7684" y="0"/>
                </a:lnTo>
                <a:lnTo>
                  <a:pt x="7705" y="15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6" name="Freeform 1326"/>
          <p:cNvSpPr>
            <a:spLocks/>
          </p:cNvSpPr>
          <p:nvPr/>
        </p:nvSpPr>
        <p:spPr bwMode="auto">
          <a:xfrm>
            <a:off x="5845175" y="4406900"/>
            <a:ext cx="1370013" cy="6350"/>
          </a:xfrm>
          <a:custGeom>
            <a:avLst/>
            <a:gdLst>
              <a:gd name="T0" fmla="*/ 7 w 7766"/>
              <a:gd name="T1" fmla="*/ 0 h 33"/>
              <a:gd name="T2" fmla="*/ 0 w 7766"/>
              <a:gd name="T3" fmla="*/ 33 h 33"/>
              <a:gd name="T4" fmla="*/ 7766 w 7766"/>
              <a:gd name="T5" fmla="*/ 33 h 33"/>
              <a:gd name="T6" fmla="*/ 7 w 7766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6" h="33">
                <a:moveTo>
                  <a:pt x="7" y="0"/>
                </a:moveTo>
                <a:lnTo>
                  <a:pt x="0" y="33"/>
                </a:lnTo>
                <a:lnTo>
                  <a:pt x="7766" y="33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7" name="Freeform 1327"/>
          <p:cNvSpPr>
            <a:spLocks/>
          </p:cNvSpPr>
          <p:nvPr/>
        </p:nvSpPr>
        <p:spPr bwMode="auto">
          <a:xfrm>
            <a:off x="5845175" y="4406900"/>
            <a:ext cx="1370013" cy="6350"/>
          </a:xfrm>
          <a:custGeom>
            <a:avLst/>
            <a:gdLst>
              <a:gd name="T0" fmla="*/ 7 w 7766"/>
              <a:gd name="T1" fmla="*/ 0 h 33"/>
              <a:gd name="T2" fmla="*/ 0 w 7766"/>
              <a:gd name="T3" fmla="*/ 33 h 33"/>
              <a:gd name="T4" fmla="*/ 7766 w 7766"/>
              <a:gd name="T5" fmla="*/ 33 h 33"/>
              <a:gd name="T6" fmla="*/ 7 w 7766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6" h="33">
                <a:moveTo>
                  <a:pt x="7" y="0"/>
                </a:moveTo>
                <a:lnTo>
                  <a:pt x="0" y="33"/>
                </a:lnTo>
                <a:lnTo>
                  <a:pt x="7766" y="33"/>
                </a:lnTo>
                <a:lnTo>
                  <a:pt x="7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8" name="Freeform 1328"/>
          <p:cNvSpPr>
            <a:spLocks/>
          </p:cNvSpPr>
          <p:nvPr/>
        </p:nvSpPr>
        <p:spPr bwMode="auto">
          <a:xfrm>
            <a:off x="5846763" y="4406900"/>
            <a:ext cx="1368425" cy="6350"/>
          </a:xfrm>
          <a:custGeom>
            <a:avLst/>
            <a:gdLst>
              <a:gd name="T0" fmla="*/ 0 w 7759"/>
              <a:gd name="T1" fmla="*/ 0 h 33"/>
              <a:gd name="T2" fmla="*/ 7755 w 7759"/>
              <a:gd name="T3" fmla="*/ 0 h 33"/>
              <a:gd name="T4" fmla="*/ 7759 w 7759"/>
              <a:gd name="T5" fmla="*/ 33 h 33"/>
              <a:gd name="T6" fmla="*/ 0 w 775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9" h="33">
                <a:moveTo>
                  <a:pt x="0" y="0"/>
                </a:moveTo>
                <a:lnTo>
                  <a:pt x="7755" y="0"/>
                </a:lnTo>
                <a:lnTo>
                  <a:pt x="7759" y="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69" name="Freeform 1329"/>
          <p:cNvSpPr>
            <a:spLocks/>
          </p:cNvSpPr>
          <p:nvPr/>
        </p:nvSpPr>
        <p:spPr bwMode="auto">
          <a:xfrm>
            <a:off x="5846763" y="4406900"/>
            <a:ext cx="1368425" cy="6350"/>
          </a:xfrm>
          <a:custGeom>
            <a:avLst/>
            <a:gdLst>
              <a:gd name="T0" fmla="*/ 0 w 7759"/>
              <a:gd name="T1" fmla="*/ 0 h 33"/>
              <a:gd name="T2" fmla="*/ 7755 w 7759"/>
              <a:gd name="T3" fmla="*/ 0 h 33"/>
              <a:gd name="T4" fmla="*/ 7759 w 7759"/>
              <a:gd name="T5" fmla="*/ 33 h 33"/>
              <a:gd name="T6" fmla="*/ 0 w 7759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9" h="33">
                <a:moveTo>
                  <a:pt x="0" y="0"/>
                </a:moveTo>
                <a:lnTo>
                  <a:pt x="7755" y="0"/>
                </a:lnTo>
                <a:lnTo>
                  <a:pt x="7759" y="3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0" name="Freeform 1330"/>
          <p:cNvSpPr>
            <a:spLocks/>
          </p:cNvSpPr>
          <p:nvPr/>
        </p:nvSpPr>
        <p:spPr bwMode="auto">
          <a:xfrm>
            <a:off x="5838825" y="4413250"/>
            <a:ext cx="1376363" cy="28575"/>
          </a:xfrm>
          <a:custGeom>
            <a:avLst/>
            <a:gdLst>
              <a:gd name="T0" fmla="*/ 35 w 7804"/>
              <a:gd name="T1" fmla="*/ 0 h 158"/>
              <a:gd name="T2" fmla="*/ 0 w 7804"/>
              <a:gd name="T3" fmla="*/ 158 h 158"/>
              <a:gd name="T4" fmla="*/ 7804 w 7804"/>
              <a:gd name="T5" fmla="*/ 158 h 158"/>
              <a:gd name="T6" fmla="*/ 35 w 7804"/>
              <a:gd name="T7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4" h="158">
                <a:moveTo>
                  <a:pt x="35" y="0"/>
                </a:moveTo>
                <a:lnTo>
                  <a:pt x="0" y="158"/>
                </a:lnTo>
                <a:lnTo>
                  <a:pt x="7804" y="158"/>
                </a:lnTo>
                <a:lnTo>
                  <a:pt x="3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1" name="Freeform 1331"/>
          <p:cNvSpPr>
            <a:spLocks/>
          </p:cNvSpPr>
          <p:nvPr/>
        </p:nvSpPr>
        <p:spPr bwMode="auto">
          <a:xfrm>
            <a:off x="5838825" y="4413250"/>
            <a:ext cx="1376363" cy="28575"/>
          </a:xfrm>
          <a:custGeom>
            <a:avLst/>
            <a:gdLst>
              <a:gd name="T0" fmla="*/ 35 w 7804"/>
              <a:gd name="T1" fmla="*/ 0 h 158"/>
              <a:gd name="T2" fmla="*/ 0 w 7804"/>
              <a:gd name="T3" fmla="*/ 158 h 158"/>
              <a:gd name="T4" fmla="*/ 7804 w 7804"/>
              <a:gd name="T5" fmla="*/ 158 h 158"/>
              <a:gd name="T6" fmla="*/ 35 w 7804"/>
              <a:gd name="T7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4" h="158">
                <a:moveTo>
                  <a:pt x="35" y="0"/>
                </a:moveTo>
                <a:lnTo>
                  <a:pt x="0" y="158"/>
                </a:lnTo>
                <a:lnTo>
                  <a:pt x="7804" y="158"/>
                </a:lnTo>
                <a:lnTo>
                  <a:pt x="35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2" name="Freeform 1332"/>
          <p:cNvSpPr>
            <a:spLocks/>
          </p:cNvSpPr>
          <p:nvPr/>
        </p:nvSpPr>
        <p:spPr bwMode="auto">
          <a:xfrm>
            <a:off x="5845175" y="4413250"/>
            <a:ext cx="1370013" cy="28575"/>
          </a:xfrm>
          <a:custGeom>
            <a:avLst/>
            <a:gdLst>
              <a:gd name="T0" fmla="*/ 0 w 7769"/>
              <a:gd name="T1" fmla="*/ 0 h 158"/>
              <a:gd name="T2" fmla="*/ 7766 w 7769"/>
              <a:gd name="T3" fmla="*/ 0 h 158"/>
              <a:gd name="T4" fmla="*/ 7769 w 7769"/>
              <a:gd name="T5" fmla="*/ 158 h 158"/>
              <a:gd name="T6" fmla="*/ 0 w 7769"/>
              <a:gd name="T7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9" h="158">
                <a:moveTo>
                  <a:pt x="0" y="0"/>
                </a:moveTo>
                <a:lnTo>
                  <a:pt x="7766" y="0"/>
                </a:lnTo>
                <a:lnTo>
                  <a:pt x="7769" y="15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3" name="Freeform 1333"/>
          <p:cNvSpPr>
            <a:spLocks/>
          </p:cNvSpPr>
          <p:nvPr/>
        </p:nvSpPr>
        <p:spPr bwMode="auto">
          <a:xfrm>
            <a:off x="5845175" y="4413250"/>
            <a:ext cx="1370013" cy="28575"/>
          </a:xfrm>
          <a:custGeom>
            <a:avLst/>
            <a:gdLst>
              <a:gd name="T0" fmla="*/ 0 w 7769"/>
              <a:gd name="T1" fmla="*/ 0 h 158"/>
              <a:gd name="T2" fmla="*/ 7766 w 7769"/>
              <a:gd name="T3" fmla="*/ 0 h 158"/>
              <a:gd name="T4" fmla="*/ 7769 w 7769"/>
              <a:gd name="T5" fmla="*/ 158 h 158"/>
              <a:gd name="T6" fmla="*/ 0 w 7769"/>
              <a:gd name="T7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9" h="158">
                <a:moveTo>
                  <a:pt x="0" y="0"/>
                </a:moveTo>
                <a:lnTo>
                  <a:pt x="7766" y="0"/>
                </a:lnTo>
                <a:lnTo>
                  <a:pt x="7769" y="15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4" name="Freeform 1334"/>
          <p:cNvSpPr>
            <a:spLocks/>
          </p:cNvSpPr>
          <p:nvPr/>
        </p:nvSpPr>
        <p:spPr bwMode="auto">
          <a:xfrm>
            <a:off x="5838825" y="4441825"/>
            <a:ext cx="1376363" cy="3175"/>
          </a:xfrm>
          <a:custGeom>
            <a:avLst/>
            <a:gdLst>
              <a:gd name="T0" fmla="*/ 3 w 7808"/>
              <a:gd name="T1" fmla="*/ 0 h 25"/>
              <a:gd name="T2" fmla="*/ 0 w 7808"/>
              <a:gd name="T3" fmla="*/ 25 h 25"/>
              <a:gd name="T4" fmla="*/ 7808 w 7808"/>
              <a:gd name="T5" fmla="*/ 25 h 25"/>
              <a:gd name="T6" fmla="*/ 3 w 7808"/>
              <a:gd name="T7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8" h="25">
                <a:moveTo>
                  <a:pt x="3" y="0"/>
                </a:moveTo>
                <a:lnTo>
                  <a:pt x="0" y="25"/>
                </a:lnTo>
                <a:lnTo>
                  <a:pt x="7808" y="25"/>
                </a:lnTo>
                <a:lnTo>
                  <a:pt x="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5" name="Freeform 1335"/>
          <p:cNvSpPr>
            <a:spLocks/>
          </p:cNvSpPr>
          <p:nvPr/>
        </p:nvSpPr>
        <p:spPr bwMode="auto">
          <a:xfrm>
            <a:off x="5838825" y="4441825"/>
            <a:ext cx="1376363" cy="3175"/>
          </a:xfrm>
          <a:custGeom>
            <a:avLst/>
            <a:gdLst>
              <a:gd name="T0" fmla="*/ 3 w 7808"/>
              <a:gd name="T1" fmla="*/ 0 h 25"/>
              <a:gd name="T2" fmla="*/ 0 w 7808"/>
              <a:gd name="T3" fmla="*/ 25 h 25"/>
              <a:gd name="T4" fmla="*/ 7808 w 7808"/>
              <a:gd name="T5" fmla="*/ 25 h 25"/>
              <a:gd name="T6" fmla="*/ 3 w 7808"/>
              <a:gd name="T7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8" h="25">
                <a:moveTo>
                  <a:pt x="3" y="0"/>
                </a:moveTo>
                <a:lnTo>
                  <a:pt x="0" y="25"/>
                </a:lnTo>
                <a:lnTo>
                  <a:pt x="7808" y="25"/>
                </a:lnTo>
                <a:lnTo>
                  <a:pt x="3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6" name="Freeform 1336"/>
          <p:cNvSpPr>
            <a:spLocks/>
          </p:cNvSpPr>
          <p:nvPr/>
        </p:nvSpPr>
        <p:spPr bwMode="auto">
          <a:xfrm>
            <a:off x="5838825" y="4441825"/>
            <a:ext cx="1376363" cy="3175"/>
          </a:xfrm>
          <a:custGeom>
            <a:avLst/>
            <a:gdLst>
              <a:gd name="T0" fmla="*/ 0 w 7805"/>
              <a:gd name="T1" fmla="*/ 0 h 25"/>
              <a:gd name="T2" fmla="*/ 7804 w 7805"/>
              <a:gd name="T3" fmla="*/ 0 h 25"/>
              <a:gd name="T4" fmla="*/ 7805 w 7805"/>
              <a:gd name="T5" fmla="*/ 25 h 25"/>
              <a:gd name="T6" fmla="*/ 0 w 7805"/>
              <a:gd name="T7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5" h="25">
                <a:moveTo>
                  <a:pt x="0" y="0"/>
                </a:moveTo>
                <a:lnTo>
                  <a:pt x="7804" y="0"/>
                </a:lnTo>
                <a:lnTo>
                  <a:pt x="7805" y="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7" name="Freeform 1337"/>
          <p:cNvSpPr>
            <a:spLocks/>
          </p:cNvSpPr>
          <p:nvPr/>
        </p:nvSpPr>
        <p:spPr bwMode="auto">
          <a:xfrm>
            <a:off x="5838825" y="4441825"/>
            <a:ext cx="1376363" cy="3175"/>
          </a:xfrm>
          <a:custGeom>
            <a:avLst/>
            <a:gdLst>
              <a:gd name="T0" fmla="*/ 0 w 7805"/>
              <a:gd name="T1" fmla="*/ 0 h 25"/>
              <a:gd name="T2" fmla="*/ 7804 w 7805"/>
              <a:gd name="T3" fmla="*/ 0 h 25"/>
              <a:gd name="T4" fmla="*/ 7805 w 7805"/>
              <a:gd name="T5" fmla="*/ 25 h 25"/>
              <a:gd name="T6" fmla="*/ 0 w 7805"/>
              <a:gd name="T7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5" h="25">
                <a:moveTo>
                  <a:pt x="0" y="0"/>
                </a:moveTo>
                <a:lnTo>
                  <a:pt x="7804" y="0"/>
                </a:lnTo>
                <a:lnTo>
                  <a:pt x="7805" y="2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8" name="Freeform 1338"/>
          <p:cNvSpPr>
            <a:spLocks/>
          </p:cNvSpPr>
          <p:nvPr/>
        </p:nvSpPr>
        <p:spPr bwMode="auto">
          <a:xfrm>
            <a:off x="5835650" y="4445000"/>
            <a:ext cx="1376363" cy="30163"/>
          </a:xfrm>
          <a:custGeom>
            <a:avLst/>
            <a:gdLst>
              <a:gd name="T0" fmla="*/ 18 w 7807"/>
              <a:gd name="T1" fmla="*/ 0 h 170"/>
              <a:gd name="T2" fmla="*/ 0 w 7807"/>
              <a:gd name="T3" fmla="*/ 170 h 170"/>
              <a:gd name="T4" fmla="*/ 7807 w 7807"/>
              <a:gd name="T5" fmla="*/ 170 h 170"/>
              <a:gd name="T6" fmla="*/ 18 w 7807"/>
              <a:gd name="T7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7" h="170">
                <a:moveTo>
                  <a:pt x="18" y="0"/>
                </a:moveTo>
                <a:lnTo>
                  <a:pt x="0" y="170"/>
                </a:lnTo>
                <a:lnTo>
                  <a:pt x="7807" y="170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79" name="Freeform 1339"/>
          <p:cNvSpPr>
            <a:spLocks/>
          </p:cNvSpPr>
          <p:nvPr/>
        </p:nvSpPr>
        <p:spPr bwMode="auto">
          <a:xfrm>
            <a:off x="5835650" y="4445000"/>
            <a:ext cx="1376363" cy="30163"/>
          </a:xfrm>
          <a:custGeom>
            <a:avLst/>
            <a:gdLst>
              <a:gd name="T0" fmla="*/ 18 w 7807"/>
              <a:gd name="T1" fmla="*/ 0 h 170"/>
              <a:gd name="T2" fmla="*/ 0 w 7807"/>
              <a:gd name="T3" fmla="*/ 170 h 170"/>
              <a:gd name="T4" fmla="*/ 7807 w 7807"/>
              <a:gd name="T5" fmla="*/ 170 h 170"/>
              <a:gd name="T6" fmla="*/ 18 w 7807"/>
              <a:gd name="T7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7" h="170">
                <a:moveTo>
                  <a:pt x="18" y="0"/>
                </a:moveTo>
                <a:lnTo>
                  <a:pt x="0" y="170"/>
                </a:lnTo>
                <a:lnTo>
                  <a:pt x="7807" y="170"/>
                </a:lnTo>
                <a:lnTo>
                  <a:pt x="18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0" name="Freeform 1340"/>
          <p:cNvSpPr>
            <a:spLocks/>
          </p:cNvSpPr>
          <p:nvPr/>
        </p:nvSpPr>
        <p:spPr bwMode="auto">
          <a:xfrm>
            <a:off x="5838825" y="4445000"/>
            <a:ext cx="1376363" cy="30163"/>
          </a:xfrm>
          <a:custGeom>
            <a:avLst/>
            <a:gdLst>
              <a:gd name="T0" fmla="*/ 0 w 7808"/>
              <a:gd name="T1" fmla="*/ 0 h 170"/>
              <a:gd name="T2" fmla="*/ 7808 w 7808"/>
              <a:gd name="T3" fmla="*/ 0 h 170"/>
              <a:gd name="T4" fmla="*/ 7789 w 7808"/>
              <a:gd name="T5" fmla="*/ 170 h 170"/>
              <a:gd name="T6" fmla="*/ 0 w 7808"/>
              <a:gd name="T7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8" h="170">
                <a:moveTo>
                  <a:pt x="0" y="0"/>
                </a:moveTo>
                <a:lnTo>
                  <a:pt x="7808" y="0"/>
                </a:lnTo>
                <a:lnTo>
                  <a:pt x="7789" y="1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1" name="Freeform 1341"/>
          <p:cNvSpPr>
            <a:spLocks/>
          </p:cNvSpPr>
          <p:nvPr/>
        </p:nvSpPr>
        <p:spPr bwMode="auto">
          <a:xfrm>
            <a:off x="5838825" y="4445000"/>
            <a:ext cx="1376363" cy="30163"/>
          </a:xfrm>
          <a:custGeom>
            <a:avLst/>
            <a:gdLst>
              <a:gd name="T0" fmla="*/ 0 w 7808"/>
              <a:gd name="T1" fmla="*/ 0 h 170"/>
              <a:gd name="T2" fmla="*/ 7808 w 7808"/>
              <a:gd name="T3" fmla="*/ 0 h 170"/>
              <a:gd name="T4" fmla="*/ 7789 w 7808"/>
              <a:gd name="T5" fmla="*/ 170 h 170"/>
              <a:gd name="T6" fmla="*/ 0 w 7808"/>
              <a:gd name="T7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8" h="170">
                <a:moveTo>
                  <a:pt x="0" y="0"/>
                </a:moveTo>
                <a:lnTo>
                  <a:pt x="7808" y="0"/>
                </a:lnTo>
                <a:lnTo>
                  <a:pt x="7789" y="17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2" name="Freeform 1342"/>
          <p:cNvSpPr>
            <a:spLocks/>
          </p:cNvSpPr>
          <p:nvPr/>
        </p:nvSpPr>
        <p:spPr bwMode="auto">
          <a:xfrm>
            <a:off x="5835650" y="4475163"/>
            <a:ext cx="1376363" cy="3175"/>
          </a:xfrm>
          <a:custGeom>
            <a:avLst/>
            <a:gdLst>
              <a:gd name="T0" fmla="*/ 0 w 7806"/>
              <a:gd name="T1" fmla="*/ 0 h 14"/>
              <a:gd name="T2" fmla="*/ 0 w 7806"/>
              <a:gd name="T3" fmla="*/ 14 h 14"/>
              <a:gd name="T4" fmla="*/ 7806 w 7806"/>
              <a:gd name="T5" fmla="*/ 14 h 14"/>
              <a:gd name="T6" fmla="*/ 0 w 7806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6" h="14">
                <a:moveTo>
                  <a:pt x="0" y="0"/>
                </a:moveTo>
                <a:lnTo>
                  <a:pt x="0" y="14"/>
                </a:lnTo>
                <a:lnTo>
                  <a:pt x="7806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3" name="Freeform 1343"/>
          <p:cNvSpPr>
            <a:spLocks/>
          </p:cNvSpPr>
          <p:nvPr/>
        </p:nvSpPr>
        <p:spPr bwMode="auto">
          <a:xfrm>
            <a:off x="5835650" y="4475163"/>
            <a:ext cx="1376363" cy="3175"/>
          </a:xfrm>
          <a:custGeom>
            <a:avLst/>
            <a:gdLst>
              <a:gd name="T0" fmla="*/ 0 w 7806"/>
              <a:gd name="T1" fmla="*/ 0 h 14"/>
              <a:gd name="T2" fmla="*/ 0 w 7806"/>
              <a:gd name="T3" fmla="*/ 14 h 14"/>
              <a:gd name="T4" fmla="*/ 7806 w 7806"/>
              <a:gd name="T5" fmla="*/ 14 h 14"/>
              <a:gd name="T6" fmla="*/ 0 w 7806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6" h="14">
                <a:moveTo>
                  <a:pt x="0" y="0"/>
                </a:moveTo>
                <a:lnTo>
                  <a:pt x="0" y="14"/>
                </a:lnTo>
                <a:lnTo>
                  <a:pt x="7806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4" name="Freeform 1344"/>
          <p:cNvSpPr>
            <a:spLocks/>
          </p:cNvSpPr>
          <p:nvPr/>
        </p:nvSpPr>
        <p:spPr bwMode="auto">
          <a:xfrm>
            <a:off x="5835650" y="4475163"/>
            <a:ext cx="1376363" cy="3175"/>
          </a:xfrm>
          <a:custGeom>
            <a:avLst/>
            <a:gdLst>
              <a:gd name="T0" fmla="*/ 0 w 7807"/>
              <a:gd name="T1" fmla="*/ 0 h 14"/>
              <a:gd name="T2" fmla="*/ 7807 w 7807"/>
              <a:gd name="T3" fmla="*/ 0 h 14"/>
              <a:gd name="T4" fmla="*/ 7806 w 7807"/>
              <a:gd name="T5" fmla="*/ 14 h 14"/>
              <a:gd name="T6" fmla="*/ 0 w 7807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7" h="14">
                <a:moveTo>
                  <a:pt x="0" y="0"/>
                </a:moveTo>
                <a:lnTo>
                  <a:pt x="7807" y="0"/>
                </a:lnTo>
                <a:lnTo>
                  <a:pt x="7806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5" name="Freeform 1345"/>
          <p:cNvSpPr>
            <a:spLocks/>
          </p:cNvSpPr>
          <p:nvPr/>
        </p:nvSpPr>
        <p:spPr bwMode="auto">
          <a:xfrm>
            <a:off x="5835650" y="4475163"/>
            <a:ext cx="1376363" cy="3175"/>
          </a:xfrm>
          <a:custGeom>
            <a:avLst/>
            <a:gdLst>
              <a:gd name="T0" fmla="*/ 0 w 7807"/>
              <a:gd name="T1" fmla="*/ 0 h 14"/>
              <a:gd name="T2" fmla="*/ 7807 w 7807"/>
              <a:gd name="T3" fmla="*/ 0 h 14"/>
              <a:gd name="T4" fmla="*/ 7806 w 7807"/>
              <a:gd name="T5" fmla="*/ 14 h 14"/>
              <a:gd name="T6" fmla="*/ 0 w 7807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7" h="14">
                <a:moveTo>
                  <a:pt x="0" y="0"/>
                </a:moveTo>
                <a:lnTo>
                  <a:pt x="7807" y="0"/>
                </a:lnTo>
                <a:lnTo>
                  <a:pt x="7806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6" name="Freeform 1346"/>
          <p:cNvSpPr>
            <a:spLocks/>
          </p:cNvSpPr>
          <p:nvPr/>
        </p:nvSpPr>
        <p:spPr bwMode="auto">
          <a:xfrm>
            <a:off x="5834063" y="4478338"/>
            <a:ext cx="1370013" cy="31750"/>
          </a:xfrm>
          <a:custGeom>
            <a:avLst/>
            <a:gdLst>
              <a:gd name="T0" fmla="*/ 1 w 7763"/>
              <a:gd name="T1" fmla="*/ 0 h 181"/>
              <a:gd name="T2" fmla="*/ 0 w 7763"/>
              <a:gd name="T3" fmla="*/ 181 h 181"/>
              <a:gd name="T4" fmla="*/ 7763 w 7763"/>
              <a:gd name="T5" fmla="*/ 181 h 181"/>
              <a:gd name="T6" fmla="*/ 1 w 7763"/>
              <a:gd name="T7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3" h="181">
                <a:moveTo>
                  <a:pt x="1" y="0"/>
                </a:moveTo>
                <a:lnTo>
                  <a:pt x="0" y="181"/>
                </a:lnTo>
                <a:lnTo>
                  <a:pt x="7763" y="181"/>
                </a:lnTo>
                <a:lnTo>
                  <a:pt x="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7" name="Freeform 1347"/>
          <p:cNvSpPr>
            <a:spLocks/>
          </p:cNvSpPr>
          <p:nvPr/>
        </p:nvSpPr>
        <p:spPr bwMode="auto">
          <a:xfrm>
            <a:off x="5834063" y="4478338"/>
            <a:ext cx="1370013" cy="31750"/>
          </a:xfrm>
          <a:custGeom>
            <a:avLst/>
            <a:gdLst>
              <a:gd name="T0" fmla="*/ 1 w 7763"/>
              <a:gd name="T1" fmla="*/ 0 h 181"/>
              <a:gd name="T2" fmla="*/ 0 w 7763"/>
              <a:gd name="T3" fmla="*/ 181 h 181"/>
              <a:gd name="T4" fmla="*/ 7763 w 7763"/>
              <a:gd name="T5" fmla="*/ 181 h 181"/>
              <a:gd name="T6" fmla="*/ 1 w 7763"/>
              <a:gd name="T7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3" h="181">
                <a:moveTo>
                  <a:pt x="1" y="0"/>
                </a:moveTo>
                <a:lnTo>
                  <a:pt x="0" y="181"/>
                </a:lnTo>
                <a:lnTo>
                  <a:pt x="7763" y="181"/>
                </a:lnTo>
                <a:lnTo>
                  <a:pt x="1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8" name="Freeform 1348"/>
          <p:cNvSpPr>
            <a:spLocks/>
          </p:cNvSpPr>
          <p:nvPr/>
        </p:nvSpPr>
        <p:spPr bwMode="auto">
          <a:xfrm>
            <a:off x="5835650" y="4478338"/>
            <a:ext cx="1376363" cy="31750"/>
          </a:xfrm>
          <a:custGeom>
            <a:avLst/>
            <a:gdLst>
              <a:gd name="T0" fmla="*/ 0 w 7806"/>
              <a:gd name="T1" fmla="*/ 0 h 181"/>
              <a:gd name="T2" fmla="*/ 7806 w 7806"/>
              <a:gd name="T3" fmla="*/ 0 h 181"/>
              <a:gd name="T4" fmla="*/ 7762 w 7806"/>
              <a:gd name="T5" fmla="*/ 181 h 181"/>
              <a:gd name="T6" fmla="*/ 0 w 7806"/>
              <a:gd name="T7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6" h="181">
                <a:moveTo>
                  <a:pt x="0" y="0"/>
                </a:moveTo>
                <a:lnTo>
                  <a:pt x="7806" y="0"/>
                </a:lnTo>
                <a:lnTo>
                  <a:pt x="7762" y="18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89" name="Freeform 1349"/>
          <p:cNvSpPr>
            <a:spLocks/>
          </p:cNvSpPr>
          <p:nvPr/>
        </p:nvSpPr>
        <p:spPr bwMode="auto">
          <a:xfrm>
            <a:off x="5835650" y="4478338"/>
            <a:ext cx="1376363" cy="31750"/>
          </a:xfrm>
          <a:custGeom>
            <a:avLst/>
            <a:gdLst>
              <a:gd name="T0" fmla="*/ 0 w 7806"/>
              <a:gd name="T1" fmla="*/ 0 h 181"/>
              <a:gd name="T2" fmla="*/ 7806 w 7806"/>
              <a:gd name="T3" fmla="*/ 0 h 181"/>
              <a:gd name="T4" fmla="*/ 7762 w 7806"/>
              <a:gd name="T5" fmla="*/ 181 h 181"/>
              <a:gd name="T6" fmla="*/ 0 w 7806"/>
              <a:gd name="T7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6" h="181">
                <a:moveTo>
                  <a:pt x="0" y="0"/>
                </a:moveTo>
                <a:lnTo>
                  <a:pt x="7806" y="0"/>
                </a:lnTo>
                <a:lnTo>
                  <a:pt x="7762" y="18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0" name="Freeform 1350"/>
          <p:cNvSpPr>
            <a:spLocks/>
          </p:cNvSpPr>
          <p:nvPr/>
        </p:nvSpPr>
        <p:spPr bwMode="auto">
          <a:xfrm>
            <a:off x="5834063" y="4510088"/>
            <a:ext cx="1370013" cy="1588"/>
          </a:xfrm>
          <a:custGeom>
            <a:avLst/>
            <a:gdLst>
              <a:gd name="T0" fmla="*/ 0 w 7765"/>
              <a:gd name="T1" fmla="*/ 0 h 1"/>
              <a:gd name="T2" fmla="*/ 0 w 7765"/>
              <a:gd name="T3" fmla="*/ 1 h 1"/>
              <a:gd name="T4" fmla="*/ 7765 w 7765"/>
              <a:gd name="T5" fmla="*/ 1 h 1"/>
              <a:gd name="T6" fmla="*/ 0 w 776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5" h="1">
                <a:moveTo>
                  <a:pt x="0" y="0"/>
                </a:moveTo>
                <a:lnTo>
                  <a:pt x="0" y="1"/>
                </a:lnTo>
                <a:lnTo>
                  <a:pt x="7765" y="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1" name="Freeform 1351"/>
          <p:cNvSpPr>
            <a:spLocks/>
          </p:cNvSpPr>
          <p:nvPr/>
        </p:nvSpPr>
        <p:spPr bwMode="auto">
          <a:xfrm>
            <a:off x="5834063" y="4510088"/>
            <a:ext cx="1370013" cy="1588"/>
          </a:xfrm>
          <a:custGeom>
            <a:avLst/>
            <a:gdLst>
              <a:gd name="T0" fmla="*/ 0 w 7765"/>
              <a:gd name="T1" fmla="*/ 0 h 1"/>
              <a:gd name="T2" fmla="*/ 0 w 7765"/>
              <a:gd name="T3" fmla="*/ 1 h 1"/>
              <a:gd name="T4" fmla="*/ 7765 w 7765"/>
              <a:gd name="T5" fmla="*/ 1 h 1"/>
              <a:gd name="T6" fmla="*/ 0 w 776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5" h="1">
                <a:moveTo>
                  <a:pt x="0" y="0"/>
                </a:moveTo>
                <a:lnTo>
                  <a:pt x="0" y="1"/>
                </a:lnTo>
                <a:lnTo>
                  <a:pt x="7765" y="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2" name="Freeform 1352"/>
          <p:cNvSpPr>
            <a:spLocks/>
          </p:cNvSpPr>
          <p:nvPr/>
        </p:nvSpPr>
        <p:spPr bwMode="auto">
          <a:xfrm>
            <a:off x="5834063" y="4510088"/>
            <a:ext cx="1370013" cy="1588"/>
          </a:xfrm>
          <a:custGeom>
            <a:avLst/>
            <a:gdLst>
              <a:gd name="T0" fmla="*/ 0 w 7765"/>
              <a:gd name="T1" fmla="*/ 0 h 1"/>
              <a:gd name="T2" fmla="*/ 7763 w 7765"/>
              <a:gd name="T3" fmla="*/ 0 h 1"/>
              <a:gd name="T4" fmla="*/ 7765 w 7765"/>
              <a:gd name="T5" fmla="*/ 1 h 1"/>
              <a:gd name="T6" fmla="*/ 0 w 776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5" h="1">
                <a:moveTo>
                  <a:pt x="0" y="0"/>
                </a:moveTo>
                <a:lnTo>
                  <a:pt x="7763" y="0"/>
                </a:lnTo>
                <a:lnTo>
                  <a:pt x="7765" y="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3" name="Freeform 1353"/>
          <p:cNvSpPr>
            <a:spLocks/>
          </p:cNvSpPr>
          <p:nvPr/>
        </p:nvSpPr>
        <p:spPr bwMode="auto">
          <a:xfrm>
            <a:off x="5834063" y="4510088"/>
            <a:ext cx="1370013" cy="1588"/>
          </a:xfrm>
          <a:custGeom>
            <a:avLst/>
            <a:gdLst>
              <a:gd name="T0" fmla="*/ 0 w 7765"/>
              <a:gd name="T1" fmla="*/ 0 h 1"/>
              <a:gd name="T2" fmla="*/ 7763 w 7765"/>
              <a:gd name="T3" fmla="*/ 0 h 1"/>
              <a:gd name="T4" fmla="*/ 7765 w 7765"/>
              <a:gd name="T5" fmla="*/ 1 h 1"/>
              <a:gd name="T6" fmla="*/ 0 w 7765"/>
              <a:gd name="T7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65" h="1">
                <a:moveTo>
                  <a:pt x="0" y="0"/>
                </a:moveTo>
                <a:lnTo>
                  <a:pt x="7763" y="0"/>
                </a:lnTo>
                <a:lnTo>
                  <a:pt x="7765" y="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4" name="Freeform 1354"/>
          <p:cNvSpPr>
            <a:spLocks/>
          </p:cNvSpPr>
          <p:nvPr/>
        </p:nvSpPr>
        <p:spPr bwMode="auto">
          <a:xfrm>
            <a:off x="5834063" y="4510088"/>
            <a:ext cx="1392238" cy="14288"/>
          </a:xfrm>
          <a:custGeom>
            <a:avLst/>
            <a:gdLst>
              <a:gd name="T0" fmla="*/ 0 w 7890"/>
              <a:gd name="T1" fmla="*/ 0 h 84"/>
              <a:gd name="T2" fmla="*/ 10 w 7890"/>
              <a:gd name="T3" fmla="*/ 84 h 84"/>
              <a:gd name="T4" fmla="*/ 7890 w 7890"/>
              <a:gd name="T5" fmla="*/ 84 h 84"/>
              <a:gd name="T6" fmla="*/ 0 w 7890"/>
              <a:gd name="T7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0" h="84">
                <a:moveTo>
                  <a:pt x="0" y="0"/>
                </a:moveTo>
                <a:lnTo>
                  <a:pt x="10" y="84"/>
                </a:lnTo>
                <a:lnTo>
                  <a:pt x="7890" y="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5" name="Freeform 1355"/>
          <p:cNvSpPr>
            <a:spLocks/>
          </p:cNvSpPr>
          <p:nvPr/>
        </p:nvSpPr>
        <p:spPr bwMode="auto">
          <a:xfrm>
            <a:off x="5834063" y="4510088"/>
            <a:ext cx="1392238" cy="14288"/>
          </a:xfrm>
          <a:custGeom>
            <a:avLst/>
            <a:gdLst>
              <a:gd name="T0" fmla="*/ 0 w 7890"/>
              <a:gd name="T1" fmla="*/ 0 h 84"/>
              <a:gd name="T2" fmla="*/ 10 w 7890"/>
              <a:gd name="T3" fmla="*/ 84 h 84"/>
              <a:gd name="T4" fmla="*/ 7890 w 7890"/>
              <a:gd name="T5" fmla="*/ 84 h 84"/>
              <a:gd name="T6" fmla="*/ 0 w 7890"/>
              <a:gd name="T7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0" h="84">
                <a:moveTo>
                  <a:pt x="0" y="0"/>
                </a:moveTo>
                <a:lnTo>
                  <a:pt x="10" y="84"/>
                </a:lnTo>
                <a:lnTo>
                  <a:pt x="7890" y="8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6" name="Freeform 1356"/>
          <p:cNvSpPr>
            <a:spLocks/>
          </p:cNvSpPr>
          <p:nvPr/>
        </p:nvSpPr>
        <p:spPr bwMode="auto">
          <a:xfrm>
            <a:off x="5834063" y="4510088"/>
            <a:ext cx="1392238" cy="14288"/>
          </a:xfrm>
          <a:custGeom>
            <a:avLst/>
            <a:gdLst>
              <a:gd name="T0" fmla="*/ 0 w 7890"/>
              <a:gd name="T1" fmla="*/ 0 h 84"/>
              <a:gd name="T2" fmla="*/ 7765 w 7890"/>
              <a:gd name="T3" fmla="*/ 0 h 84"/>
              <a:gd name="T4" fmla="*/ 7890 w 7890"/>
              <a:gd name="T5" fmla="*/ 84 h 84"/>
              <a:gd name="T6" fmla="*/ 0 w 7890"/>
              <a:gd name="T7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0" h="84">
                <a:moveTo>
                  <a:pt x="0" y="0"/>
                </a:moveTo>
                <a:lnTo>
                  <a:pt x="7765" y="0"/>
                </a:lnTo>
                <a:lnTo>
                  <a:pt x="7890" y="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7" name="Freeform 1357"/>
          <p:cNvSpPr>
            <a:spLocks/>
          </p:cNvSpPr>
          <p:nvPr/>
        </p:nvSpPr>
        <p:spPr bwMode="auto">
          <a:xfrm>
            <a:off x="5834063" y="4510088"/>
            <a:ext cx="1392238" cy="14288"/>
          </a:xfrm>
          <a:custGeom>
            <a:avLst/>
            <a:gdLst>
              <a:gd name="T0" fmla="*/ 0 w 7890"/>
              <a:gd name="T1" fmla="*/ 0 h 84"/>
              <a:gd name="T2" fmla="*/ 7765 w 7890"/>
              <a:gd name="T3" fmla="*/ 0 h 84"/>
              <a:gd name="T4" fmla="*/ 7890 w 7890"/>
              <a:gd name="T5" fmla="*/ 84 h 84"/>
              <a:gd name="T6" fmla="*/ 0 w 7890"/>
              <a:gd name="T7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0" h="84">
                <a:moveTo>
                  <a:pt x="0" y="0"/>
                </a:moveTo>
                <a:lnTo>
                  <a:pt x="7765" y="0"/>
                </a:lnTo>
                <a:lnTo>
                  <a:pt x="7890" y="8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8" name="Freeform 1358"/>
          <p:cNvSpPr>
            <a:spLocks/>
          </p:cNvSpPr>
          <p:nvPr/>
        </p:nvSpPr>
        <p:spPr bwMode="auto">
          <a:xfrm>
            <a:off x="5837238" y="4524375"/>
            <a:ext cx="1409700" cy="19050"/>
          </a:xfrm>
          <a:custGeom>
            <a:avLst/>
            <a:gdLst>
              <a:gd name="T0" fmla="*/ 0 w 7993"/>
              <a:gd name="T1" fmla="*/ 0 h 100"/>
              <a:gd name="T2" fmla="*/ 10 w 7993"/>
              <a:gd name="T3" fmla="*/ 100 h 100"/>
              <a:gd name="T4" fmla="*/ 7993 w 7993"/>
              <a:gd name="T5" fmla="*/ 100 h 100"/>
              <a:gd name="T6" fmla="*/ 0 w 7993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3" h="100">
                <a:moveTo>
                  <a:pt x="0" y="0"/>
                </a:moveTo>
                <a:lnTo>
                  <a:pt x="10" y="100"/>
                </a:lnTo>
                <a:lnTo>
                  <a:pt x="7993" y="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99" name="Freeform 1359"/>
          <p:cNvSpPr>
            <a:spLocks/>
          </p:cNvSpPr>
          <p:nvPr/>
        </p:nvSpPr>
        <p:spPr bwMode="auto">
          <a:xfrm>
            <a:off x="5837238" y="4524375"/>
            <a:ext cx="1409700" cy="19050"/>
          </a:xfrm>
          <a:custGeom>
            <a:avLst/>
            <a:gdLst>
              <a:gd name="T0" fmla="*/ 0 w 7993"/>
              <a:gd name="T1" fmla="*/ 0 h 100"/>
              <a:gd name="T2" fmla="*/ 10 w 7993"/>
              <a:gd name="T3" fmla="*/ 100 h 100"/>
              <a:gd name="T4" fmla="*/ 7993 w 7993"/>
              <a:gd name="T5" fmla="*/ 100 h 100"/>
              <a:gd name="T6" fmla="*/ 0 w 7993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3" h="100">
                <a:moveTo>
                  <a:pt x="0" y="0"/>
                </a:moveTo>
                <a:lnTo>
                  <a:pt x="10" y="100"/>
                </a:lnTo>
                <a:lnTo>
                  <a:pt x="7993" y="1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0" name="Freeform 1360"/>
          <p:cNvSpPr>
            <a:spLocks/>
          </p:cNvSpPr>
          <p:nvPr/>
        </p:nvSpPr>
        <p:spPr bwMode="auto">
          <a:xfrm>
            <a:off x="5837238" y="4524375"/>
            <a:ext cx="1409700" cy="19050"/>
          </a:xfrm>
          <a:custGeom>
            <a:avLst/>
            <a:gdLst>
              <a:gd name="T0" fmla="*/ 0 w 7993"/>
              <a:gd name="T1" fmla="*/ 0 h 100"/>
              <a:gd name="T2" fmla="*/ 7880 w 7993"/>
              <a:gd name="T3" fmla="*/ 0 h 100"/>
              <a:gd name="T4" fmla="*/ 7993 w 7993"/>
              <a:gd name="T5" fmla="*/ 100 h 100"/>
              <a:gd name="T6" fmla="*/ 0 w 7993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3" h="100">
                <a:moveTo>
                  <a:pt x="0" y="0"/>
                </a:moveTo>
                <a:lnTo>
                  <a:pt x="7880" y="0"/>
                </a:lnTo>
                <a:lnTo>
                  <a:pt x="7993" y="1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1" name="Freeform 1361"/>
          <p:cNvSpPr>
            <a:spLocks/>
          </p:cNvSpPr>
          <p:nvPr/>
        </p:nvSpPr>
        <p:spPr bwMode="auto">
          <a:xfrm>
            <a:off x="5837238" y="4524375"/>
            <a:ext cx="1409700" cy="19050"/>
          </a:xfrm>
          <a:custGeom>
            <a:avLst/>
            <a:gdLst>
              <a:gd name="T0" fmla="*/ 0 w 7993"/>
              <a:gd name="T1" fmla="*/ 0 h 100"/>
              <a:gd name="T2" fmla="*/ 7880 w 7993"/>
              <a:gd name="T3" fmla="*/ 0 h 100"/>
              <a:gd name="T4" fmla="*/ 7993 w 7993"/>
              <a:gd name="T5" fmla="*/ 100 h 100"/>
              <a:gd name="T6" fmla="*/ 0 w 7993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3" h="100">
                <a:moveTo>
                  <a:pt x="0" y="0"/>
                </a:moveTo>
                <a:lnTo>
                  <a:pt x="7880" y="0"/>
                </a:lnTo>
                <a:lnTo>
                  <a:pt x="7993" y="1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2" name="Freeform 1362"/>
          <p:cNvSpPr>
            <a:spLocks/>
          </p:cNvSpPr>
          <p:nvPr/>
        </p:nvSpPr>
        <p:spPr bwMode="auto">
          <a:xfrm>
            <a:off x="5838825" y="4543425"/>
            <a:ext cx="1409700" cy="1588"/>
          </a:xfrm>
          <a:custGeom>
            <a:avLst/>
            <a:gdLst>
              <a:gd name="T0" fmla="*/ 0 w 7991"/>
              <a:gd name="T1" fmla="*/ 0 h 10"/>
              <a:gd name="T2" fmla="*/ 1 w 7991"/>
              <a:gd name="T3" fmla="*/ 10 h 10"/>
              <a:gd name="T4" fmla="*/ 7991 w 7991"/>
              <a:gd name="T5" fmla="*/ 10 h 10"/>
              <a:gd name="T6" fmla="*/ 0 w 7991"/>
              <a:gd name="T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1" h="10">
                <a:moveTo>
                  <a:pt x="0" y="0"/>
                </a:moveTo>
                <a:lnTo>
                  <a:pt x="1" y="10"/>
                </a:lnTo>
                <a:lnTo>
                  <a:pt x="7991" y="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3" name="Freeform 1363"/>
          <p:cNvSpPr>
            <a:spLocks/>
          </p:cNvSpPr>
          <p:nvPr/>
        </p:nvSpPr>
        <p:spPr bwMode="auto">
          <a:xfrm>
            <a:off x="5838825" y="4543425"/>
            <a:ext cx="1409700" cy="1588"/>
          </a:xfrm>
          <a:custGeom>
            <a:avLst/>
            <a:gdLst>
              <a:gd name="T0" fmla="*/ 0 w 7991"/>
              <a:gd name="T1" fmla="*/ 0 h 10"/>
              <a:gd name="T2" fmla="*/ 1 w 7991"/>
              <a:gd name="T3" fmla="*/ 10 h 10"/>
              <a:gd name="T4" fmla="*/ 7991 w 7991"/>
              <a:gd name="T5" fmla="*/ 10 h 10"/>
              <a:gd name="T6" fmla="*/ 0 w 7991"/>
              <a:gd name="T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1" h="10">
                <a:moveTo>
                  <a:pt x="0" y="0"/>
                </a:moveTo>
                <a:lnTo>
                  <a:pt x="1" y="10"/>
                </a:lnTo>
                <a:lnTo>
                  <a:pt x="7991" y="1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4" name="Freeform 1364"/>
          <p:cNvSpPr>
            <a:spLocks/>
          </p:cNvSpPr>
          <p:nvPr/>
        </p:nvSpPr>
        <p:spPr bwMode="auto">
          <a:xfrm>
            <a:off x="5838825" y="4543425"/>
            <a:ext cx="1409700" cy="1588"/>
          </a:xfrm>
          <a:custGeom>
            <a:avLst/>
            <a:gdLst>
              <a:gd name="T0" fmla="*/ 0 w 7991"/>
              <a:gd name="T1" fmla="*/ 0 h 10"/>
              <a:gd name="T2" fmla="*/ 7983 w 7991"/>
              <a:gd name="T3" fmla="*/ 0 h 10"/>
              <a:gd name="T4" fmla="*/ 7991 w 7991"/>
              <a:gd name="T5" fmla="*/ 10 h 10"/>
              <a:gd name="T6" fmla="*/ 0 w 7991"/>
              <a:gd name="T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1" h="10">
                <a:moveTo>
                  <a:pt x="0" y="0"/>
                </a:moveTo>
                <a:lnTo>
                  <a:pt x="7983" y="0"/>
                </a:lnTo>
                <a:lnTo>
                  <a:pt x="7991" y="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5" name="Freeform 1365"/>
          <p:cNvSpPr>
            <a:spLocks/>
          </p:cNvSpPr>
          <p:nvPr/>
        </p:nvSpPr>
        <p:spPr bwMode="auto">
          <a:xfrm>
            <a:off x="5838825" y="4543425"/>
            <a:ext cx="1409700" cy="1588"/>
          </a:xfrm>
          <a:custGeom>
            <a:avLst/>
            <a:gdLst>
              <a:gd name="T0" fmla="*/ 0 w 7991"/>
              <a:gd name="T1" fmla="*/ 0 h 10"/>
              <a:gd name="T2" fmla="*/ 7983 w 7991"/>
              <a:gd name="T3" fmla="*/ 0 h 10"/>
              <a:gd name="T4" fmla="*/ 7991 w 7991"/>
              <a:gd name="T5" fmla="*/ 10 h 10"/>
              <a:gd name="T6" fmla="*/ 0 w 7991"/>
              <a:gd name="T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91" h="10">
                <a:moveTo>
                  <a:pt x="0" y="0"/>
                </a:moveTo>
                <a:lnTo>
                  <a:pt x="7983" y="0"/>
                </a:lnTo>
                <a:lnTo>
                  <a:pt x="7991" y="1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6" name="Freeform 1366"/>
          <p:cNvSpPr>
            <a:spLocks/>
          </p:cNvSpPr>
          <p:nvPr/>
        </p:nvSpPr>
        <p:spPr bwMode="auto">
          <a:xfrm>
            <a:off x="5838825" y="4545013"/>
            <a:ext cx="1425575" cy="17463"/>
          </a:xfrm>
          <a:custGeom>
            <a:avLst/>
            <a:gdLst>
              <a:gd name="T0" fmla="*/ 0 w 8080"/>
              <a:gd name="T1" fmla="*/ 0 h 104"/>
              <a:gd name="T2" fmla="*/ 23 w 8080"/>
              <a:gd name="T3" fmla="*/ 104 h 104"/>
              <a:gd name="T4" fmla="*/ 8080 w 8080"/>
              <a:gd name="T5" fmla="*/ 104 h 104"/>
              <a:gd name="T6" fmla="*/ 0 w 8080"/>
              <a:gd name="T7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80" h="104">
                <a:moveTo>
                  <a:pt x="0" y="0"/>
                </a:moveTo>
                <a:lnTo>
                  <a:pt x="23" y="104"/>
                </a:lnTo>
                <a:lnTo>
                  <a:pt x="8080" y="1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7" name="Freeform 1367"/>
          <p:cNvSpPr>
            <a:spLocks/>
          </p:cNvSpPr>
          <p:nvPr/>
        </p:nvSpPr>
        <p:spPr bwMode="auto">
          <a:xfrm>
            <a:off x="5838825" y="4545013"/>
            <a:ext cx="1425575" cy="17463"/>
          </a:xfrm>
          <a:custGeom>
            <a:avLst/>
            <a:gdLst>
              <a:gd name="T0" fmla="*/ 0 w 8080"/>
              <a:gd name="T1" fmla="*/ 0 h 104"/>
              <a:gd name="T2" fmla="*/ 23 w 8080"/>
              <a:gd name="T3" fmla="*/ 104 h 104"/>
              <a:gd name="T4" fmla="*/ 8080 w 8080"/>
              <a:gd name="T5" fmla="*/ 104 h 104"/>
              <a:gd name="T6" fmla="*/ 0 w 8080"/>
              <a:gd name="T7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80" h="104">
                <a:moveTo>
                  <a:pt x="0" y="0"/>
                </a:moveTo>
                <a:lnTo>
                  <a:pt x="23" y="104"/>
                </a:lnTo>
                <a:lnTo>
                  <a:pt x="8080" y="10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8" name="Freeform 1368"/>
          <p:cNvSpPr>
            <a:spLocks/>
          </p:cNvSpPr>
          <p:nvPr/>
        </p:nvSpPr>
        <p:spPr bwMode="auto">
          <a:xfrm>
            <a:off x="5838825" y="4545013"/>
            <a:ext cx="1425575" cy="17463"/>
          </a:xfrm>
          <a:custGeom>
            <a:avLst/>
            <a:gdLst>
              <a:gd name="T0" fmla="*/ 0 w 8080"/>
              <a:gd name="T1" fmla="*/ 0 h 104"/>
              <a:gd name="T2" fmla="*/ 7990 w 8080"/>
              <a:gd name="T3" fmla="*/ 0 h 104"/>
              <a:gd name="T4" fmla="*/ 8080 w 8080"/>
              <a:gd name="T5" fmla="*/ 104 h 104"/>
              <a:gd name="T6" fmla="*/ 0 w 8080"/>
              <a:gd name="T7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80" h="104">
                <a:moveTo>
                  <a:pt x="0" y="0"/>
                </a:moveTo>
                <a:lnTo>
                  <a:pt x="7990" y="0"/>
                </a:lnTo>
                <a:lnTo>
                  <a:pt x="8080" y="1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09" name="Freeform 1369"/>
          <p:cNvSpPr>
            <a:spLocks/>
          </p:cNvSpPr>
          <p:nvPr/>
        </p:nvSpPr>
        <p:spPr bwMode="auto">
          <a:xfrm>
            <a:off x="5838825" y="4545013"/>
            <a:ext cx="1425575" cy="17463"/>
          </a:xfrm>
          <a:custGeom>
            <a:avLst/>
            <a:gdLst>
              <a:gd name="T0" fmla="*/ 0 w 8080"/>
              <a:gd name="T1" fmla="*/ 0 h 104"/>
              <a:gd name="T2" fmla="*/ 7990 w 8080"/>
              <a:gd name="T3" fmla="*/ 0 h 104"/>
              <a:gd name="T4" fmla="*/ 8080 w 8080"/>
              <a:gd name="T5" fmla="*/ 104 h 104"/>
              <a:gd name="T6" fmla="*/ 0 w 8080"/>
              <a:gd name="T7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80" h="104">
                <a:moveTo>
                  <a:pt x="0" y="0"/>
                </a:moveTo>
                <a:lnTo>
                  <a:pt x="7990" y="0"/>
                </a:lnTo>
                <a:lnTo>
                  <a:pt x="8080" y="10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0" name="Freeform 1370"/>
          <p:cNvSpPr>
            <a:spLocks/>
          </p:cNvSpPr>
          <p:nvPr/>
        </p:nvSpPr>
        <p:spPr bwMode="auto">
          <a:xfrm>
            <a:off x="5842000" y="4562475"/>
            <a:ext cx="1431925" cy="15875"/>
          </a:xfrm>
          <a:custGeom>
            <a:avLst/>
            <a:gdLst>
              <a:gd name="T0" fmla="*/ 0 w 8115"/>
              <a:gd name="T1" fmla="*/ 0 h 88"/>
              <a:gd name="T2" fmla="*/ 20 w 8115"/>
              <a:gd name="T3" fmla="*/ 88 h 88"/>
              <a:gd name="T4" fmla="*/ 8115 w 8115"/>
              <a:gd name="T5" fmla="*/ 88 h 88"/>
              <a:gd name="T6" fmla="*/ 0 w 8115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5" h="88">
                <a:moveTo>
                  <a:pt x="0" y="0"/>
                </a:moveTo>
                <a:lnTo>
                  <a:pt x="20" y="88"/>
                </a:lnTo>
                <a:lnTo>
                  <a:pt x="8115" y="8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1" name="Freeform 1371"/>
          <p:cNvSpPr>
            <a:spLocks/>
          </p:cNvSpPr>
          <p:nvPr/>
        </p:nvSpPr>
        <p:spPr bwMode="auto">
          <a:xfrm>
            <a:off x="5842000" y="4562475"/>
            <a:ext cx="1431925" cy="15875"/>
          </a:xfrm>
          <a:custGeom>
            <a:avLst/>
            <a:gdLst>
              <a:gd name="T0" fmla="*/ 0 w 8115"/>
              <a:gd name="T1" fmla="*/ 0 h 88"/>
              <a:gd name="T2" fmla="*/ 20 w 8115"/>
              <a:gd name="T3" fmla="*/ 88 h 88"/>
              <a:gd name="T4" fmla="*/ 8115 w 8115"/>
              <a:gd name="T5" fmla="*/ 88 h 88"/>
              <a:gd name="T6" fmla="*/ 0 w 8115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5" h="88">
                <a:moveTo>
                  <a:pt x="0" y="0"/>
                </a:moveTo>
                <a:lnTo>
                  <a:pt x="20" y="88"/>
                </a:lnTo>
                <a:lnTo>
                  <a:pt x="8115" y="8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2" name="Freeform 1372"/>
          <p:cNvSpPr>
            <a:spLocks/>
          </p:cNvSpPr>
          <p:nvPr/>
        </p:nvSpPr>
        <p:spPr bwMode="auto">
          <a:xfrm>
            <a:off x="5842000" y="4562475"/>
            <a:ext cx="1431925" cy="15875"/>
          </a:xfrm>
          <a:custGeom>
            <a:avLst/>
            <a:gdLst>
              <a:gd name="T0" fmla="*/ 0 w 8115"/>
              <a:gd name="T1" fmla="*/ 0 h 88"/>
              <a:gd name="T2" fmla="*/ 8057 w 8115"/>
              <a:gd name="T3" fmla="*/ 0 h 88"/>
              <a:gd name="T4" fmla="*/ 8115 w 8115"/>
              <a:gd name="T5" fmla="*/ 88 h 88"/>
              <a:gd name="T6" fmla="*/ 0 w 8115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5" h="88">
                <a:moveTo>
                  <a:pt x="0" y="0"/>
                </a:moveTo>
                <a:lnTo>
                  <a:pt x="8057" y="0"/>
                </a:lnTo>
                <a:lnTo>
                  <a:pt x="8115" y="8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3" name="Freeform 1373"/>
          <p:cNvSpPr>
            <a:spLocks/>
          </p:cNvSpPr>
          <p:nvPr/>
        </p:nvSpPr>
        <p:spPr bwMode="auto">
          <a:xfrm>
            <a:off x="5842000" y="4562475"/>
            <a:ext cx="1431925" cy="15875"/>
          </a:xfrm>
          <a:custGeom>
            <a:avLst/>
            <a:gdLst>
              <a:gd name="T0" fmla="*/ 0 w 8115"/>
              <a:gd name="T1" fmla="*/ 0 h 88"/>
              <a:gd name="T2" fmla="*/ 8057 w 8115"/>
              <a:gd name="T3" fmla="*/ 0 h 88"/>
              <a:gd name="T4" fmla="*/ 8115 w 8115"/>
              <a:gd name="T5" fmla="*/ 88 h 88"/>
              <a:gd name="T6" fmla="*/ 0 w 8115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5" h="88">
                <a:moveTo>
                  <a:pt x="0" y="0"/>
                </a:moveTo>
                <a:lnTo>
                  <a:pt x="8057" y="0"/>
                </a:lnTo>
                <a:lnTo>
                  <a:pt x="8115" y="8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4" name="Freeform 1374"/>
          <p:cNvSpPr>
            <a:spLocks/>
          </p:cNvSpPr>
          <p:nvPr/>
        </p:nvSpPr>
        <p:spPr bwMode="auto">
          <a:xfrm>
            <a:off x="5846763" y="4578350"/>
            <a:ext cx="1431925" cy="6350"/>
          </a:xfrm>
          <a:custGeom>
            <a:avLst/>
            <a:gdLst>
              <a:gd name="T0" fmla="*/ 0 w 8119"/>
              <a:gd name="T1" fmla="*/ 0 h 37"/>
              <a:gd name="T2" fmla="*/ 12 w 8119"/>
              <a:gd name="T3" fmla="*/ 37 h 37"/>
              <a:gd name="T4" fmla="*/ 8119 w 8119"/>
              <a:gd name="T5" fmla="*/ 37 h 37"/>
              <a:gd name="T6" fmla="*/ 0 w 8119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37">
                <a:moveTo>
                  <a:pt x="0" y="0"/>
                </a:moveTo>
                <a:lnTo>
                  <a:pt x="12" y="37"/>
                </a:lnTo>
                <a:lnTo>
                  <a:pt x="8119" y="3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5" name="Freeform 1375"/>
          <p:cNvSpPr>
            <a:spLocks/>
          </p:cNvSpPr>
          <p:nvPr/>
        </p:nvSpPr>
        <p:spPr bwMode="auto">
          <a:xfrm>
            <a:off x="5846763" y="4578350"/>
            <a:ext cx="1431925" cy="6350"/>
          </a:xfrm>
          <a:custGeom>
            <a:avLst/>
            <a:gdLst>
              <a:gd name="T0" fmla="*/ 0 w 8119"/>
              <a:gd name="T1" fmla="*/ 0 h 37"/>
              <a:gd name="T2" fmla="*/ 12 w 8119"/>
              <a:gd name="T3" fmla="*/ 37 h 37"/>
              <a:gd name="T4" fmla="*/ 8119 w 8119"/>
              <a:gd name="T5" fmla="*/ 37 h 37"/>
              <a:gd name="T6" fmla="*/ 0 w 8119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37">
                <a:moveTo>
                  <a:pt x="0" y="0"/>
                </a:moveTo>
                <a:lnTo>
                  <a:pt x="12" y="37"/>
                </a:lnTo>
                <a:lnTo>
                  <a:pt x="8119" y="3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6" name="Freeform 1376"/>
          <p:cNvSpPr>
            <a:spLocks/>
          </p:cNvSpPr>
          <p:nvPr/>
        </p:nvSpPr>
        <p:spPr bwMode="auto">
          <a:xfrm>
            <a:off x="5846763" y="4578350"/>
            <a:ext cx="1431925" cy="6350"/>
          </a:xfrm>
          <a:custGeom>
            <a:avLst/>
            <a:gdLst>
              <a:gd name="T0" fmla="*/ 0 w 8119"/>
              <a:gd name="T1" fmla="*/ 0 h 37"/>
              <a:gd name="T2" fmla="*/ 8095 w 8119"/>
              <a:gd name="T3" fmla="*/ 0 h 37"/>
              <a:gd name="T4" fmla="*/ 8119 w 8119"/>
              <a:gd name="T5" fmla="*/ 37 h 37"/>
              <a:gd name="T6" fmla="*/ 0 w 8119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37">
                <a:moveTo>
                  <a:pt x="0" y="0"/>
                </a:moveTo>
                <a:lnTo>
                  <a:pt x="8095" y="0"/>
                </a:lnTo>
                <a:lnTo>
                  <a:pt x="8119" y="3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7" name="Freeform 1377"/>
          <p:cNvSpPr>
            <a:spLocks/>
          </p:cNvSpPr>
          <p:nvPr/>
        </p:nvSpPr>
        <p:spPr bwMode="auto">
          <a:xfrm>
            <a:off x="5846763" y="4578350"/>
            <a:ext cx="1431925" cy="6350"/>
          </a:xfrm>
          <a:custGeom>
            <a:avLst/>
            <a:gdLst>
              <a:gd name="T0" fmla="*/ 0 w 8119"/>
              <a:gd name="T1" fmla="*/ 0 h 37"/>
              <a:gd name="T2" fmla="*/ 8095 w 8119"/>
              <a:gd name="T3" fmla="*/ 0 h 37"/>
              <a:gd name="T4" fmla="*/ 8119 w 8119"/>
              <a:gd name="T5" fmla="*/ 37 h 37"/>
              <a:gd name="T6" fmla="*/ 0 w 8119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37">
                <a:moveTo>
                  <a:pt x="0" y="0"/>
                </a:moveTo>
                <a:lnTo>
                  <a:pt x="8095" y="0"/>
                </a:lnTo>
                <a:lnTo>
                  <a:pt x="8119" y="3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8" name="Freeform 1378"/>
          <p:cNvSpPr>
            <a:spLocks/>
          </p:cNvSpPr>
          <p:nvPr/>
        </p:nvSpPr>
        <p:spPr bwMode="auto">
          <a:xfrm>
            <a:off x="5848350" y="4584700"/>
            <a:ext cx="1441450" cy="23813"/>
          </a:xfrm>
          <a:custGeom>
            <a:avLst/>
            <a:gdLst>
              <a:gd name="T0" fmla="*/ 0 w 8172"/>
              <a:gd name="T1" fmla="*/ 0 h 135"/>
              <a:gd name="T2" fmla="*/ 45 w 8172"/>
              <a:gd name="T3" fmla="*/ 135 h 135"/>
              <a:gd name="T4" fmla="*/ 8172 w 8172"/>
              <a:gd name="T5" fmla="*/ 135 h 135"/>
              <a:gd name="T6" fmla="*/ 0 w 8172"/>
              <a:gd name="T7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2" h="135">
                <a:moveTo>
                  <a:pt x="0" y="0"/>
                </a:moveTo>
                <a:lnTo>
                  <a:pt x="45" y="135"/>
                </a:lnTo>
                <a:lnTo>
                  <a:pt x="8172" y="1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19" name="Freeform 1379"/>
          <p:cNvSpPr>
            <a:spLocks/>
          </p:cNvSpPr>
          <p:nvPr/>
        </p:nvSpPr>
        <p:spPr bwMode="auto">
          <a:xfrm>
            <a:off x="5848350" y="4584700"/>
            <a:ext cx="1441450" cy="23813"/>
          </a:xfrm>
          <a:custGeom>
            <a:avLst/>
            <a:gdLst>
              <a:gd name="T0" fmla="*/ 0 w 8172"/>
              <a:gd name="T1" fmla="*/ 0 h 135"/>
              <a:gd name="T2" fmla="*/ 45 w 8172"/>
              <a:gd name="T3" fmla="*/ 135 h 135"/>
              <a:gd name="T4" fmla="*/ 8172 w 8172"/>
              <a:gd name="T5" fmla="*/ 135 h 135"/>
              <a:gd name="T6" fmla="*/ 0 w 8172"/>
              <a:gd name="T7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2" h="135">
                <a:moveTo>
                  <a:pt x="0" y="0"/>
                </a:moveTo>
                <a:lnTo>
                  <a:pt x="45" y="135"/>
                </a:lnTo>
                <a:lnTo>
                  <a:pt x="8172" y="1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0" name="Freeform 1380"/>
          <p:cNvSpPr>
            <a:spLocks/>
          </p:cNvSpPr>
          <p:nvPr/>
        </p:nvSpPr>
        <p:spPr bwMode="auto">
          <a:xfrm>
            <a:off x="5848350" y="4584700"/>
            <a:ext cx="1441450" cy="23813"/>
          </a:xfrm>
          <a:custGeom>
            <a:avLst/>
            <a:gdLst>
              <a:gd name="T0" fmla="*/ 0 w 8172"/>
              <a:gd name="T1" fmla="*/ 0 h 135"/>
              <a:gd name="T2" fmla="*/ 8107 w 8172"/>
              <a:gd name="T3" fmla="*/ 0 h 135"/>
              <a:gd name="T4" fmla="*/ 8172 w 8172"/>
              <a:gd name="T5" fmla="*/ 135 h 135"/>
              <a:gd name="T6" fmla="*/ 0 w 8172"/>
              <a:gd name="T7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2" h="135">
                <a:moveTo>
                  <a:pt x="0" y="0"/>
                </a:moveTo>
                <a:lnTo>
                  <a:pt x="8107" y="0"/>
                </a:lnTo>
                <a:lnTo>
                  <a:pt x="8172" y="1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1" name="Freeform 1381"/>
          <p:cNvSpPr>
            <a:spLocks/>
          </p:cNvSpPr>
          <p:nvPr/>
        </p:nvSpPr>
        <p:spPr bwMode="auto">
          <a:xfrm>
            <a:off x="5848350" y="4584700"/>
            <a:ext cx="1441450" cy="23813"/>
          </a:xfrm>
          <a:custGeom>
            <a:avLst/>
            <a:gdLst>
              <a:gd name="T0" fmla="*/ 0 w 8172"/>
              <a:gd name="T1" fmla="*/ 0 h 135"/>
              <a:gd name="T2" fmla="*/ 8107 w 8172"/>
              <a:gd name="T3" fmla="*/ 0 h 135"/>
              <a:gd name="T4" fmla="*/ 8172 w 8172"/>
              <a:gd name="T5" fmla="*/ 135 h 135"/>
              <a:gd name="T6" fmla="*/ 0 w 8172"/>
              <a:gd name="T7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2" h="135">
                <a:moveTo>
                  <a:pt x="0" y="0"/>
                </a:moveTo>
                <a:lnTo>
                  <a:pt x="8107" y="0"/>
                </a:lnTo>
                <a:lnTo>
                  <a:pt x="8172" y="1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2" name="Freeform 1382"/>
          <p:cNvSpPr>
            <a:spLocks/>
          </p:cNvSpPr>
          <p:nvPr/>
        </p:nvSpPr>
        <p:spPr bwMode="auto">
          <a:xfrm>
            <a:off x="5856288" y="4608513"/>
            <a:ext cx="1433513" cy="3175"/>
          </a:xfrm>
          <a:custGeom>
            <a:avLst/>
            <a:gdLst>
              <a:gd name="T0" fmla="*/ 0 w 8132"/>
              <a:gd name="T1" fmla="*/ 0 h 14"/>
              <a:gd name="T2" fmla="*/ 4 w 8132"/>
              <a:gd name="T3" fmla="*/ 14 h 14"/>
              <a:gd name="T4" fmla="*/ 8132 w 8132"/>
              <a:gd name="T5" fmla="*/ 14 h 14"/>
              <a:gd name="T6" fmla="*/ 0 w 813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32" h="14">
                <a:moveTo>
                  <a:pt x="0" y="0"/>
                </a:moveTo>
                <a:lnTo>
                  <a:pt x="4" y="14"/>
                </a:lnTo>
                <a:lnTo>
                  <a:pt x="8132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3" name="Freeform 1383"/>
          <p:cNvSpPr>
            <a:spLocks/>
          </p:cNvSpPr>
          <p:nvPr/>
        </p:nvSpPr>
        <p:spPr bwMode="auto">
          <a:xfrm>
            <a:off x="5856288" y="4608513"/>
            <a:ext cx="1433513" cy="3175"/>
          </a:xfrm>
          <a:custGeom>
            <a:avLst/>
            <a:gdLst>
              <a:gd name="T0" fmla="*/ 0 w 8132"/>
              <a:gd name="T1" fmla="*/ 0 h 14"/>
              <a:gd name="T2" fmla="*/ 4 w 8132"/>
              <a:gd name="T3" fmla="*/ 14 h 14"/>
              <a:gd name="T4" fmla="*/ 8132 w 8132"/>
              <a:gd name="T5" fmla="*/ 14 h 14"/>
              <a:gd name="T6" fmla="*/ 0 w 813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32" h="14">
                <a:moveTo>
                  <a:pt x="0" y="0"/>
                </a:moveTo>
                <a:lnTo>
                  <a:pt x="4" y="14"/>
                </a:lnTo>
                <a:lnTo>
                  <a:pt x="8132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4" name="Freeform 1384"/>
          <p:cNvSpPr>
            <a:spLocks/>
          </p:cNvSpPr>
          <p:nvPr/>
        </p:nvSpPr>
        <p:spPr bwMode="auto">
          <a:xfrm>
            <a:off x="5856288" y="4608513"/>
            <a:ext cx="1433513" cy="3175"/>
          </a:xfrm>
          <a:custGeom>
            <a:avLst/>
            <a:gdLst>
              <a:gd name="T0" fmla="*/ 0 w 8132"/>
              <a:gd name="T1" fmla="*/ 0 h 14"/>
              <a:gd name="T2" fmla="*/ 8127 w 8132"/>
              <a:gd name="T3" fmla="*/ 0 h 14"/>
              <a:gd name="T4" fmla="*/ 8132 w 8132"/>
              <a:gd name="T5" fmla="*/ 14 h 14"/>
              <a:gd name="T6" fmla="*/ 0 w 813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32" h="14">
                <a:moveTo>
                  <a:pt x="0" y="0"/>
                </a:moveTo>
                <a:lnTo>
                  <a:pt x="8127" y="0"/>
                </a:lnTo>
                <a:lnTo>
                  <a:pt x="8132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5" name="Freeform 1385"/>
          <p:cNvSpPr>
            <a:spLocks/>
          </p:cNvSpPr>
          <p:nvPr/>
        </p:nvSpPr>
        <p:spPr bwMode="auto">
          <a:xfrm>
            <a:off x="5856288" y="4608513"/>
            <a:ext cx="1433513" cy="3175"/>
          </a:xfrm>
          <a:custGeom>
            <a:avLst/>
            <a:gdLst>
              <a:gd name="T0" fmla="*/ 0 w 8132"/>
              <a:gd name="T1" fmla="*/ 0 h 14"/>
              <a:gd name="T2" fmla="*/ 8127 w 8132"/>
              <a:gd name="T3" fmla="*/ 0 h 14"/>
              <a:gd name="T4" fmla="*/ 8132 w 8132"/>
              <a:gd name="T5" fmla="*/ 14 h 14"/>
              <a:gd name="T6" fmla="*/ 0 w 813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32" h="14">
                <a:moveTo>
                  <a:pt x="0" y="0"/>
                </a:moveTo>
                <a:lnTo>
                  <a:pt x="8127" y="0"/>
                </a:lnTo>
                <a:lnTo>
                  <a:pt x="8132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6" name="Freeform 1386"/>
          <p:cNvSpPr>
            <a:spLocks/>
          </p:cNvSpPr>
          <p:nvPr/>
        </p:nvSpPr>
        <p:spPr bwMode="auto">
          <a:xfrm>
            <a:off x="5856288" y="4611688"/>
            <a:ext cx="1441450" cy="22225"/>
          </a:xfrm>
          <a:custGeom>
            <a:avLst/>
            <a:gdLst>
              <a:gd name="T0" fmla="*/ 0 w 8170"/>
              <a:gd name="T1" fmla="*/ 0 h 128"/>
              <a:gd name="T2" fmla="*/ 60 w 8170"/>
              <a:gd name="T3" fmla="*/ 128 h 128"/>
              <a:gd name="T4" fmla="*/ 8170 w 8170"/>
              <a:gd name="T5" fmla="*/ 128 h 128"/>
              <a:gd name="T6" fmla="*/ 0 w 8170"/>
              <a:gd name="T7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0" h="128">
                <a:moveTo>
                  <a:pt x="0" y="0"/>
                </a:moveTo>
                <a:lnTo>
                  <a:pt x="60" y="128"/>
                </a:lnTo>
                <a:lnTo>
                  <a:pt x="8170" y="1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7" name="Freeform 1387"/>
          <p:cNvSpPr>
            <a:spLocks/>
          </p:cNvSpPr>
          <p:nvPr/>
        </p:nvSpPr>
        <p:spPr bwMode="auto">
          <a:xfrm>
            <a:off x="5856288" y="4611688"/>
            <a:ext cx="1441450" cy="22225"/>
          </a:xfrm>
          <a:custGeom>
            <a:avLst/>
            <a:gdLst>
              <a:gd name="T0" fmla="*/ 0 w 8170"/>
              <a:gd name="T1" fmla="*/ 0 h 128"/>
              <a:gd name="T2" fmla="*/ 60 w 8170"/>
              <a:gd name="T3" fmla="*/ 128 h 128"/>
              <a:gd name="T4" fmla="*/ 8170 w 8170"/>
              <a:gd name="T5" fmla="*/ 128 h 128"/>
              <a:gd name="T6" fmla="*/ 0 w 8170"/>
              <a:gd name="T7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0" h="128">
                <a:moveTo>
                  <a:pt x="0" y="0"/>
                </a:moveTo>
                <a:lnTo>
                  <a:pt x="60" y="128"/>
                </a:lnTo>
                <a:lnTo>
                  <a:pt x="8170" y="12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8" name="Freeform 1388"/>
          <p:cNvSpPr>
            <a:spLocks/>
          </p:cNvSpPr>
          <p:nvPr/>
        </p:nvSpPr>
        <p:spPr bwMode="auto">
          <a:xfrm>
            <a:off x="5856288" y="4611688"/>
            <a:ext cx="1441450" cy="22225"/>
          </a:xfrm>
          <a:custGeom>
            <a:avLst/>
            <a:gdLst>
              <a:gd name="T0" fmla="*/ 0 w 8170"/>
              <a:gd name="T1" fmla="*/ 0 h 128"/>
              <a:gd name="T2" fmla="*/ 8128 w 8170"/>
              <a:gd name="T3" fmla="*/ 0 h 128"/>
              <a:gd name="T4" fmla="*/ 8170 w 8170"/>
              <a:gd name="T5" fmla="*/ 128 h 128"/>
              <a:gd name="T6" fmla="*/ 0 w 8170"/>
              <a:gd name="T7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0" h="128">
                <a:moveTo>
                  <a:pt x="0" y="0"/>
                </a:moveTo>
                <a:lnTo>
                  <a:pt x="8128" y="0"/>
                </a:lnTo>
                <a:lnTo>
                  <a:pt x="8170" y="1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29" name="Freeform 1389"/>
          <p:cNvSpPr>
            <a:spLocks/>
          </p:cNvSpPr>
          <p:nvPr/>
        </p:nvSpPr>
        <p:spPr bwMode="auto">
          <a:xfrm>
            <a:off x="5856288" y="4611688"/>
            <a:ext cx="1441450" cy="22225"/>
          </a:xfrm>
          <a:custGeom>
            <a:avLst/>
            <a:gdLst>
              <a:gd name="T0" fmla="*/ 0 w 8170"/>
              <a:gd name="T1" fmla="*/ 0 h 128"/>
              <a:gd name="T2" fmla="*/ 8128 w 8170"/>
              <a:gd name="T3" fmla="*/ 0 h 128"/>
              <a:gd name="T4" fmla="*/ 8170 w 8170"/>
              <a:gd name="T5" fmla="*/ 128 h 128"/>
              <a:gd name="T6" fmla="*/ 0 w 8170"/>
              <a:gd name="T7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0" h="128">
                <a:moveTo>
                  <a:pt x="0" y="0"/>
                </a:moveTo>
                <a:lnTo>
                  <a:pt x="8128" y="0"/>
                </a:lnTo>
                <a:lnTo>
                  <a:pt x="8170" y="12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0" name="Freeform 1390"/>
          <p:cNvSpPr>
            <a:spLocks/>
          </p:cNvSpPr>
          <p:nvPr/>
        </p:nvSpPr>
        <p:spPr bwMode="auto">
          <a:xfrm>
            <a:off x="5867400" y="4633913"/>
            <a:ext cx="1431925" cy="7938"/>
          </a:xfrm>
          <a:custGeom>
            <a:avLst/>
            <a:gdLst>
              <a:gd name="T0" fmla="*/ 0 w 8119"/>
              <a:gd name="T1" fmla="*/ 0 h 50"/>
              <a:gd name="T2" fmla="*/ 23 w 8119"/>
              <a:gd name="T3" fmla="*/ 50 h 50"/>
              <a:gd name="T4" fmla="*/ 8119 w 8119"/>
              <a:gd name="T5" fmla="*/ 50 h 50"/>
              <a:gd name="T6" fmla="*/ 0 w 8119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50">
                <a:moveTo>
                  <a:pt x="0" y="0"/>
                </a:moveTo>
                <a:lnTo>
                  <a:pt x="23" y="50"/>
                </a:lnTo>
                <a:lnTo>
                  <a:pt x="8119" y="5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1" name="Freeform 1391"/>
          <p:cNvSpPr>
            <a:spLocks/>
          </p:cNvSpPr>
          <p:nvPr/>
        </p:nvSpPr>
        <p:spPr bwMode="auto">
          <a:xfrm>
            <a:off x="5867400" y="4633913"/>
            <a:ext cx="1431925" cy="7938"/>
          </a:xfrm>
          <a:custGeom>
            <a:avLst/>
            <a:gdLst>
              <a:gd name="T0" fmla="*/ 0 w 8119"/>
              <a:gd name="T1" fmla="*/ 0 h 50"/>
              <a:gd name="T2" fmla="*/ 23 w 8119"/>
              <a:gd name="T3" fmla="*/ 50 h 50"/>
              <a:gd name="T4" fmla="*/ 8119 w 8119"/>
              <a:gd name="T5" fmla="*/ 50 h 50"/>
              <a:gd name="T6" fmla="*/ 0 w 8119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50">
                <a:moveTo>
                  <a:pt x="0" y="0"/>
                </a:moveTo>
                <a:lnTo>
                  <a:pt x="23" y="50"/>
                </a:lnTo>
                <a:lnTo>
                  <a:pt x="8119" y="5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2" name="Freeform 1392"/>
          <p:cNvSpPr>
            <a:spLocks/>
          </p:cNvSpPr>
          <p:nvPr/>
        </p:nvSpPr>
        <p:spPr bwMode="auto">
          <a:xfrm>
            <a:off x="5867400" y="4633913"/>
            <a:ext cx="1431925" cy="7938"/>
          </a:xfrm>
          <a:custGeom>
            <a:avLst/>
            <a:gdLst>
              <a:gd name="T0" fmla="*/ 0 w 8119"/>
              <a:gd name="T1" fmla="*/ 0 h 50"/>
              <a:gd name="T2" fmla="*/ 8110 w 8119"/>
              <a:gd name="T3" fmla="*/ 0 h 50"/>
              <a:gd name="T4" fmla="*/ 8119 w 8119"/>
              <a:gd name="T5" fmla="*/ 50 h 50"/>
              <a:gd name="T6" fmla="*/ 0 w 8119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50">
                <a:moveTo>
                  <a:pt x="0" y="0"/>
                </a:moveTo>
                <a:lnTo>
                  <a:pt x="8110" y="0"/>
                </a:lnTo>
                <a:lnTo>
                  <a:pt x="8119" y="5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3" name="Freeform 1393"/>
          <p:cNvSpPr>
            <a:spLocks/>
          </p:cNvSpPr>
          <p:nvPr/>
        </p:nvSpPr>
        <p:spPr bwMode="auto">
          <a:xfrm>
            <a:off x="5867400" y="4633913"/>
            <a:ext cx="1431925" cy="7938"/>
          </a:xfrm>
          <a:custGeom>
            <a:avLst/>
            <a:gdLst>
              <a:gd name="T0" fmla="*/ 0 w 8119"/>
              <a:gd name="T1" fmla="*/ 0 h 50"/>
              <a:gd name="T2" fmla="*/ 8110 w 8119"/>
              <a:gd name="T3" fmla="*/ 0 h 50"/>
              <a:gd name="T4" fmla="*/ 8119 w 8119"/>
              <a:gd name="T5" fmla="*/ 50 h 50"/>
              <a:gd name="T6" fmla="*/ 0 w 8119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9" h="50">
                <a:moveTo>
                  <a:pt x="0" y="0"/>
                </a:moveTo>
                <a:lnTo>
                  <a:pt x="8110" y="0"/>
                </a:lnTo>
                <a:lnTo>
                  <a:pt x="8119" y="5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4" name="Freeform 1394"/>
          <p:cNvSpPr>
            <a:spLocks/>
          </p:cNvSpPr>
          <p:nvPr/>
        </p:nvSpPr>
        <p:spPr bwMode="auto">
          <a:xfrm>
            <a:off x="5872163" y="4641850"/>
            <a:ext cx="1430338" cy="17463"/>
          </a:xfrm>
          <a:custGeom>
            <a:avLst/>
            <a:gdLst>
              <a:gd name="T0" fmla="*/ 0 w 8114"/>
              <a:gd name="T1" fmla="*/ 0 h 97"/>
              <a:gd name="T2" fmla="*/ 57 w 8114"/>
              <a:gd name="T3" fmla="*/ 97 h 97"/>
              <a:gd name="T4" fmla="*/ 8114 w 8114"/>
              <a:gd name="T5" fmla="*/ 97 h 97"/>
              <a:gd name="T6" fmla="*/ 0 w 8114"/>
              <a:gd name="T7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4" h="97">
                <a:moveTo>
                  <a:pt x="0" y="0"/>
                </a:moveTo>
                <a:lnTo>
                  <a:pt x="57" y="97"/>
                </a:lnTo>
                <a:lnTo>
                  <a:pt x="8114" y="9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5" name="Freeform 1395"/>
          <p:cNvSpPr>
            <a:spLocks/>
          </p:cNvSpPr>
          <p:nvPr/>
        </p:nvSpPr>
        <p:spPr bwMode="auto">
          <a:xfrm>
            <a:off x="5872163" y="4641850"/>
            <a:ext cx="1430338" cy="17463"/>
          </a:xfrm>
          <a:custGeom>
            <a:avLst/>
            <a:gdLst>
              <a:gd name="T0" fmla="*/ 0 w 8114"/>
              <a:gd name="T1" fmla="*/ 0 h 97"/>
              <a:gd name="T2" fmla="*/ 57 w 8114"/>
              <a:gd name="T3" fmla="*/ 97 h 97"/>
              <a:gd name="T4" fmla="*/ 8114 w 8114"/>
              <a:gd name="T5" fmla="*/ 97 h 97"/>
              <a:gd name="T6" fmla="*/ 0 w 8114"/>
              <a:gd name="T7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4" h="97">
                <a:moveTo>
                  <a:pt x="0" y="0"/>
                </a:moveTo>
                <a:lnTo>
                  <a:pt x="57" y="97"/>
                </a:lnTo>
                <a:lnTo>
                  <a:pt x="8114" y="9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6" name="Freeform 1396"/>
          <p:cNvSpPr>
            <a:spLocks/>
          </p:cNvSpPr>
          <p:nvPr/>
        </p:nvSpPr>
        <p:spPr bwMode="auto">
          <a:xfrm>
            <a:off x="5872163" y="4641850"/>
            <a:ext cx="1430338" cy="17463"/>
          </a:xfrm>
          <a:custGeom>
            <a:avLst/>
            <a:gdLst>
              <a:gd name="T0" fmla="*/ 0 w 8114"/>
              <a:gd name="T1" fmla="*/ 0 h 97"/>
              <a:gd name="T2" fmla="*/ 8096 w 8114"/>
              <a:gd name="T3" fmla="*/ 0 h 97"/>
              <a:gd name="T4" fmla="*/ 8114 w 8114"/>
              <a:gd name="T5" fmla="*/ 97 h 97"/>
              <a:gd name="T6" fmla="*/ 0 w 8114"/>
              <a:gd name="T7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4" h="97">
                <a:moveTo>
                  <a:pt x="0" y="0"/>
                </a:moveTo>
                <a:lnTo>
                  <a:pt x="8096" y="0"/>
                </a:lnTo>
                <a:lnTo>
                  <a:pt x="8114" y="9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7" name="Freeform 1397"/>
          <p:cNvSpPr>
            <a:spLocks/>
          </p:cNvSpPr>
          <p:nvPr/>
        </p:nvSpPr>
        <p:spPr bwMode="auto">
          <a:xfrm>
            <a:off x="5872163" y="4641850"/>
            <a:ext cx="1430338" cy="17463"/>
          </a:xfrm>
          <a:custGeom>
            <a:avLst/>
            <a:gdLst>
              <a:gd name="T0" fmla="*/ 0 w 8114"/>
              <a:gd name="T1" fmla="*/ 0 h 97"/>
              <a:gd name="T2" fmla="*/ 8096 w 8114"/>
              <a:gd name="T3" fmla="*/ 0 h 97"/>
              <a:gd name="T4" fmla="*/ 8114 w 8114"/>
              <a:gd name="T5" fmla="*/ 97 h 97"/>
              <a:gd name="T6" fmla="*/ 0 w 8114"/>
              <a:gd name="T7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14" h="97">
                <a:moveTo>
                  <a:pt x="0" y="0"/>
                </a:moveTo>
                <a:lnTo>
                  <a:pt x="8096" y="0"/>
                </a:lnTo>
                <a:lnTo>
                  <a:pt x="8114" y="9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8" name="Freeform 1398"/>
          <p:cNvSpPr>
            <a:spLocks/>
          </p:cNvSpPr>
          <p:nvPr/>
        </p:nvSpPr>
        <p:spPr bwMode="auto">
          <a:xfrm>
            <a:off x="5881688" y="4659313"/>
            <a:ext cx="1422400" cy="12700"/>
          </a:xfrm>
          <a:custGeom>
            <a:avLst/>
            <a:gdLst>
              <a:gd name="T0" fmla="*/ 0 w 8061"/>
              <a:gd name="T1" fmla="*/ 0 h 73"/>
              <a:gd name="T2" fmla="*/ 44 w 8061"/>
              <a:gd name="T3" fmla="*/ 73 h 73"/>
              <a:gd name="T4" fmla="*/ 8061 w 8061"/>
              <a:gd name="T5" fmla="*/ 73 h 73"/>
              <a:gd name="T6" fmla="*/ 0 w 8061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61" h="73">
                <a:moveTo>
                  <a:pt x="0" y="0"/>
                </a:moveTo>
                <a:lnTo>
                  <a:pt x="44" y="73"/>
                </a:lnTo>
                <a:lnTo>
                  <a:pt x="8061" y="7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39" name="Freeform 1399"/>
          <p:cNvSpPr>
            <a:spLocks/>
          </p:cNvSpPr>
          <p:nvPr/>
        </p:nvSpPr>
        <p:spPr bwMode="auto">
          <a:xfrm>
            <a:off x="5881688" y="4659313"/>
            <a:ext cx="1422400" cy="12700"/>
          </a:xfrm>
          <a:custGeom>
            <a:avLst/>
            <a:gdLst>
              <a:gd name="T0" fmla="*/ 0 w 8061"/>
              <a:gd name="T1" fmla="*/ 0 h 73"/>
              <a:gd name="T2" fmla="*/ 44 w 8061"/>
              <a:gd name="T3" fmla="*/ 73 h 73"/>
              <a:gd name="T4" fmla="*/ 8061 w 8061"/>
              <a:gd name="T5" fmla="*/ 73 h 73"/>
              <a:gd name="T6" fmla="*/ 0 w 8061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61" h="73">
                <a:moveTo>
                  <a:pt x="0" y="0"/>
                </a:moveTo>
                <a:lnTo>
                  <a:pt x="44" y="73"/>
                </a:lnTo>
                <a:lnTo>
                  <a:pt x="8061" y="7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0" name="Freeform 1400"/>
          <p:cNvSpPr>
            <a:spLocks/>
          </p:cNvSpPr>
          <p:nvPr/>
        </p:nvSpPr>
        <p:spPr bwMode="auto">
          <a:xfrm>
            <a:off x="5881688" y="4659313"/>
            <a:ext cx="1422400" cy="12700"/>
          </a:xfrm>
          <a:custGeom>
            <a:avLst/>
            <a:gdLst>
              <a:gd name="T0" fmla="*/ 0 w 8061"/>
              <a:gd name="T1" fmla="*/ 0 h 73"/>
              <a:gd name="T2" fmla="*/ 8057 w 8061"/>
              <a:gd name="T3" fmla="*/ 0 h 73"/>
              <a:gd name="T4" fmla="*/ 8061 w 8061"/>
              <a:gd name="T5" fmla="*/ 73 h 73"/>
              <a:gd name="T6" fmla="*/ 0 w 8061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61" h="73">
                <a:moveTo>
                  <a:pt x="0" y="0"/>
                </a:moveTo>
                <a:lnTo>
                  <a:pt x="8057" y="0"/>
                </a:lnTo>
                <a:lnTo>
                  <a:pt x="8061" y="7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1" name="Freeform 1401"/>
          <p:cNvSpPr>
            <a:spLocks/>
          </p:cNvSpPr>
          <p:nvPr/>
        </p:nvSpPr>
        <p:spPr bwMode="auto">
          <a:xfrm>
            <a:off x="5881688" y="4659313"/>
            <a:ext cx="1422400" cy="12700"/>
          </a:xfrm>
          <a:custGeom>
            <a:avLst/>
            <a:gdLst>
              <a:gd name="T0" fmla="*/ 0 w 8061"/>
              <a:gd name="T1" fmla="*/ 0 h 73"/>
              <a:gd name="T2" fmla="*/ 8057 w 8061"/>
              <a:gd name="T3" fmla="*/ 0 h 73"/>
              <a:gd name="T4" fmla="*/ 8061 w 8061"/>
              <a:gd name="T5" fmla="*/ 73 h 73"/>
              <a:gd name="T6" fmla="*/ 0 w 8061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61" h="73">
                <a:moveTo>
                  <a:pt x="0" y="0"/>
                </a:moveTo>
                <a:lnTo>
                  <a:pt x="8057" y="0"/>
                </a:lnTo>
                <a:lnTo>
                  <a:pt x="8061" y="7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2" name="Freeform 1402"/>
          <p:cNvSpPr>
            <a:spLocks/>
          </p:cNvSpPr>
          <p:nvPr/>
        </p:nvSpPr>
        <p:spPr bwMode="auto">
          <a:xfrm>
            <a:off x="5889625" y="4672013"/>
            <a:ext cx="1414463" cy="14288"/>
          </a:xfrm>
          <a:custGeom>
            <a:avLst/>
            <a:gdLst>
              <a:gd name="T0" fmla="*/ 0 w 8020"/>
              <a:gd name="T1" fmla="*/ 0 h 75"/>
              <a:gd name="T2" fmla="*/ 56 w 8020"/>
              <a:gd name="T3" fmla="*/ 75 h 75"/>
              <a:gd name="T4" fmla="*/ 8020 w 8020"/>
              <a:gd name="T5" fmla="*/ 75 h 75"/>
              <a:gd name="T6" fmla="*/ 0 w 8020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0" h="75">
                <a:moveTo>
                  <a:pt x="0" y="0"/>
                </a:moveTo>
                <a:lnTo>
                  <a:pt x="56" y="75"/>
                </a:lnTo>
                <a:lnTo>
                  <a:pt x="8020" y="7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3" name="Freeform 1403"/>
          <p:cNvSpPr>
            <a:spLocks/>
          </p:cNvSpPr>
          <p:nvPr/>
        </p:nvSpPr>
        <p:spPr bwMode="auto">
          <a:xfrm>
            <a:off x="5889625" y="4672013"/>
            <a:ext cx="1414463" cy="14288"/>
          </a:xfrm>
          <a:custGeom>
            <a:avLst/>
            <a:gdLst>
              <a:gd name="T0" fmla="*/ 0 w 8020"/>
              <a:gd name="T1" fmla="*/ 0 h 75"/>
              <a:gd name="T2" fmla="*/ 56 w 8020"/>
              <a:gd name="T3" fmla="*/ 75 h 75"/>
              <a:gd name="T4" fmla="*/ 8020 w 8020"/>
              <a:gd name="T5" fmla="*/ 75 h 75"/>
              <a:gd name="T6" fmla="*/ 0 w 8020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0" h="75">
                <a:moveTo>
                  <a:pt x="0" y="0"/>
                </a:moveTo>
                <a:lnTo>
                  <a:pt x="56" y="75"/>
                </a:lnTo>
                <a:lnTo>
                  <a:pt x="8020" y="7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4" name="Freeform 1404"/>
          <p:cNvSpPr>
            <a:spLocks/>
          </p:cNvSpPr>
          <p:nvPr/>
        </p:nvSpPr>
        <p:spPr bwMode="auto">
          <a:xfrm>
            <a:off x="5889625" y="4672013"/>
            <a:ext cx="1414463" cy="14288"/>
          </a:xfrm>
          <a:custGeom>
            <a:avLst/>
            <a:gdLst>
              <a:gd name="T0" fmla="*/ 0 w 8020"/>
              <a:gd name="T1" fmla="*/ 0 h 75"/>
              <a:gd name="T2" fmla="*/ 8017 w 8020"/>
              <a:gd name="T3" fmla="*/ 0 h 75"/>
              <a:gd name="T4" fmla="*/ 8020 w 8020"/>
              <a:gd name="T5" fmla="*/ 75 h 75"/>
              <a:gd name="T6" fmla="*/ 0 w 8020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0" h="75">
                <a:moveTo>
                  <a:pt x="0" y="0"/>
                </a:moveTo>
                <a:lnTo>
                  <a:pt x="8017" y="0"/>
                </a:lnTo>
                <a:lnTo>
                  <a:pt x="8020" y="7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5" name="Freeform 1405"/>
          <p:cNvSpPr>
            <a:spLocks/>
          </p:cNvSpPr>
          <p:nvPr/>
        </p:nvSpPr>
        <p:spPr bwMode="auto">
          <a:xfrm>
            <a:off x="5889625" y="4672013"/>
            <a:ext cx="1414463" cy="14288"/>
          </a:xfrm>
          <a:custGeom>
            <a:avLst/>
            <a:gdLst>
              <a:gd name="T0" fmla="*/ 0 w 8020"/>
              <a:gd name="T1" fmla="*/ 0 h 75"/>
              <a:gd name="T2" fmla="*/ 8017 w 8020"/>
              <a:gd name="T3" fmla="*/ 0 h 75"/>
              <a:gd name="T4" fmla="*/ 8020 w 8020"/>
              <a:gd name="T5" fmla="*/ 75 h 75"/>
              <a:gd name="T6" fmla="*/ 0 w 8020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20" h="75">
                <a:moveTo>
                  <a:pt x="0" y="0"/>
                </a:moveTo>
                <a:lnTo>
                  <a:pt x="8017" y="0"/>
                </a:lnTo>
                <a:lnTo>
                  <a:pt x="8020" y="7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6" name="Freeform 1406"/>
          <p:cNvSpPr>
            <a:spLocks/>
          </p:cNvSpPr>
          <p:nvPr/>
        </p:nvSpPr>
        <p:spPr bwMode="auto">
          <a:xfrm>
            <a:off x="5899150" y="4686300"/>
            <a:ext cx="1403350" cy="14288"/>
          </a:xfrm>
          <a:custGeom>
            <a:avLst/>
            <a:gdLst>
              <a:gd name="T0" fmla="*/ 0 w 7956"/>
              <a:gd name="T1" fmla="*/ 0 h 83"/>
              <a:gd name="T2" fmla="*/ 63 w 7956"/>
              <a:gd name="T3" fmla="*/ 83 h 83"/>
              <a:gd name="T4" fmla="*/ 7956 w 7956"/>
              <a:gd name="T5" fmla="*/ 83 h 83"/>
              <a:gd name="T6" fmla="*/ 0 w 7956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56" h="83">
                <a:moveTo>
                  <a:pt x="0" y="0"/>
                </a:moveTo>
                <a:lnTo>
                  <a:pt x="63" y="83"/>
                </a:lnTo>
                <a:lnTo>
                  <a:pt x="7956" y="8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7" name="Freeform 1407"/>
          <p:cNvSpPr>
            <a:spLocks/>
          </p:cNvSpPr>
          <p:nvPr/>
        </p:nvSpPr>
        <p:spPr bwMode="auto">
          <a:xfrm>
            <a:off x="5899150" y="4686300"/>
            <a:ext cx="1403350" cy="14288"/>
          </a:xfrm>
          <a:custGeom>
            <a:avLst/>
            <a:gdLst>
              <a:gd name="T0" fmla="*/ 0 w 7956"/>
              <a:gd name="T1" fmla="*/ 0 h 83"/>
              <a:gd name="T2" fmla="*/ 63 w 7956"/>
              <a:gd name="T3" fmla="*/ 83 h 83"/>
              <a:gd name="T4" fmla="*/ 7956 w 7956"/>
              <a:gd name="T5" fmla="*/ 83 h 83"/>
              <a:gd name="T6" fmla="*/ 0 w 7956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56" h="83">
                <a:moveTo>
                  <a:pt x="0" y="0"/>
                </a:moveTo>
                <a:lnTo>
                  <a:pt x="63" y="83"/>
                </a:lnTo>
                <a:lnTo>
                  <a:pt x="7956" y="8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8" name="Freeform 1408"/>
          <p:cNvSpPr>
            <a:spLocks/>
          </p:cNvSpPr>
          <p:nvPr/>
        </p:nvSpPr>
        <p:spPr bwMode="auto">
          <a:xfrm>
            <a:off x="5899150" y="4686300"/>
            <a:ext cx="1404938" cy="14288"/>
          </a:xfrm>
          <a:custGeom>
            <a:avLst/>
            <a:gdLst>
              <a:gd name="T0" fmla="*/ 0 w 7964"/>
              <a:gd name="T1" fmla="*/ 0 h 83"/>
              <a:gd name="T2" fmla="*/ 7964 w 7964"/>
              <a:gd name="T3" fmla="*/ 0 h 83"/>
              <a:gd name="T4" fmla="*/ 7956 w 7964"/>
              <a:gd name="T5" fmla="*/ 83 h 83"/>
              <a:gd name="T6" fmla="*/ 0 w 7964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64" h="83">
                <a:moveTo>
                  <a:pt x="0" y="0"/>
                </a:moveTo>
                <a:lnTo>
                  <a:pt x="7964" y="0"/>
                </a:lnTo>
                <a:lnTo>
                  <a:pt x="7956" y="8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49" name="Freeform 1409"/>
          <p:cNvSpPr>
            <a:spLocks/>
          </p:cNvSpPr>
          <p:nvPr/>
        </p:nvSpPr>
        <p:spPr bwMode="auto">
          <a:xfrm>
            <a:off x="5899150" y="4686300"/>
            <a:ext cx="1404938" cy="14288"/>
          </a:xfrm>
          <a:custGeom>
            <a:avLst/>
            <a:gdLst>
              <a:gd name="T0" fmla="*/ 0 w 7964"/>
              <a:gd name="T1" fmla="*/ 0 h 83"/>
              <a:gd name="T2" fmla="*/ 7964 w 7964"/>
              <a:gd name="T3" fmla="*/ 0 h 83"/>
              <a:gd name="T4" fmla="*/ 7956 w 7964"/>
              <a:gd name="T5" fmla="*/ 83 h 83"/>
              <a:gd name="T6" fmla="*/ 0 w 7964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64" h="83">
                <a:moveTo>
                  <a:pt x="0" y="0"/>
                </a:moveTo>
                <a:lnTo>
                  <a:pt x="7964" y="0"/>
                </a:lnTo>
                <a:lnTo>
                  <a:pt x="7956" y="8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0" name="Freeform 1410"/>
          <p:cNvSpPr>
            <a:spLocks/>
          </p:cNvSpPr>
          <p:nvPr/>
        </p:nvSpPr>
        <p:spPr bwMode="auto">
          <a:xfrm>
            <a:off x="5910263" y="4700588"/>
            <a:ext cx="1390650" cy="11113"/>
          </a:xfrm>
          <a:custGeom>
            <a:avLst/>
            <a:gdLst>
              <a:gd name="T0" fmla="*/ 0 w 7888"/>
              <a:gd name="T1" fmla="*/ 0 h 66"/>
              <a:gd name="T2" fmla="*/ 61 w 7888"/>
              <a:gd name="T3" fmla="*/ 66 h 66"/>
              <a:gd name="T4" fmla="*/ 7888 w 7888"/>
              <a:gd name="T5" fmla="*/ 66 h 66"/>
              <a:gd name="T6" fmla="*/ 0 w 7888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88" h="66">
                <a:moveTo>
                  <a:pt x="0" y="0"/>
                </a:moveTo>
                <a:lnTo>
                  <a:pt x="61" y="66"/>
                </a:lnTo>
                <a:lnTo>
                  <a:pt x="7888" y="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1" name="Freeform 1411"/>
          <p:cNvSpPr>
            <a:spLocks/>
          </p:cNvSpPr>
          <p:nvPr/>
        </p:nvSpPr>
        <p:spPr bwMode="auto">
          <a:xfrm>
            <a:off x="5910263" y="4700588"/>
            <a:ext cx="1390650" cy="11113"/>
          </a:xfrm>
          <a:custGeom>
            <a:avLst/>
            <a:gdLst>
              <a:gd name="T0" fmla="*/ 0 w 7888"/>
              <a:gd name="T1" fmla="*/ 0 h 66"/>
              <a:gd name="T2" fmla="*/ 61 w 7888"/>
              <a:gd name="T3" fmla="*/ 66 h 66"/>
              <a:gd name="T4" fmla="*/ 7888 w 7888"/>
              <a:gd name="T5" fmla="*/ 66 h 66"/>
              <a:gd name="T6" fmla="*/ 0 w 7888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88" h="66">
                <a:moveTo>
                  <a:pt x="0" y="0"/>
                </a:moveTo>
                <a:lnTo>
                  <a:pt x="61" y="66"/>
                </a:lnTo>
                <a:lnTo>
                  <a:pt x="7888" y="6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2" name="Freeform 1412"/>
          <p:cNvSpPr>
            <a:spLocks/>
          </p:cNvSpPr>
          <p:nvPr/>
        </p:nvSpPr>
        <p:spPr bwMode="auto">
          <a:xfrm>
            <a:off x="5910263" y="4700588"/>
            <a:ext cx="1392238" cy="11113"/>
          </a:xfrm>
          <a:custGeom>
            <a:avLst/>
            <a:gdLst>
              <a:gd name="T0" fmla="*/ 0 w 7893"/>
              <a:gd name="T1" fmla="*/ 0 h 66"/>
              <a:gd name="T2" fmla="*/ 7893 w 7893"/>
              <a:gd name="T3" fmla="*/ 0 h 66"/>
              <a:gd name="T4" fmla="*/ 7888 w 7893"/>
              <a:gd name="T5" fmla="*/ 66 h 66"/>
              <a:gd name="T6" fmla="*/ 0 w 7893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3" h="66">
                <a:moveTo>
                  <a:pt x="0" y="0"/>
                </a:moveTo>
                <a:lnTo>
                  <a:pt x="7893" y="0"/>
                </a:lnTo>
                <a:lnTo>
                  <a:pt x="7888" y="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3" name="Freeform 1413"/>
          <p:cNvSpPr>
            <a:spLocks/>
          </p:cNvSpPr>
          <p:nvPr/>
        </p:nvSpPr>
        <p:spPr bwMode="auto">
          <a:xfrm>
            <a:off x="5910263" y="4700588"/>
            <a:ext cx="1392238" cy="11113"/>
          </a:xfrm>
          <a:custGeom>
            <a:avLst/>
            <a:gdLst>
              <a:gd name="T0" fmla="*/ 0 w 7893"/>
              <a:gd name="T1" fmla="*/ 0 h 66"/>
              <a:gd name="T2" fmla="*/ 7893 w 7893"/>
              <a:gd name="T3" fmla="*/ 0 h 66"/>
              <a:gd name="T4" fmla="*/ 7888 w 7893"/>
              <a:gd name="T5" fmla="*/ 66 h 66"/>
              <a:gd name="T6" fmla="*/ 0 w 7893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93" h="66">
                <a:moveTo>
                  <a:pt x="0" y="0"/>
                </a:moveTo>
                <a:lnTo>
                  <a:pt x="7893" y="0"/>
                </a:lnTo>
                <a:lnTo>
                  <a:pt x="7888" y="6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4" name="Freeform 1414"/>
          <p:cNvSpPr>
            <a:spLocks/>
          </p:cNvSpPr>
          <p:nvPr/>
        </p:nvSpPr>
        <p:spPr bwMode="auto">
          <a:xfrm>
            <a:off x="5921375" y="4711700"/>
            <a:ext cx="1376363" cy="14288"/>
          </a:xfrm>
          <a:custGeom>
            <a:avLst/>
            <a:gdLst>
              <a:gd name="T0" fmla="*/ 0 w 7809"/>
              <a:gd name="T1" fmla="*/ 0 h 79"/>
              <a:gd name="T2" fmla="*/ 73 w 7809"/>
              <a:gd name="T3" fmla="*/ 79 h 79"/>
              <a:gd name="T4" fmla="*/ 7809 w 7809"/>
              <a:gd name="T5" fmla="*/ 79 h 79"/>
              <a:gd name="T6" fmla="*/ 0 w 7809"/>
              <a:gd name="T7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9" h="79">
                <a:moveTo>
                  <a:pt x="0" y="0"/>
                </a:moveTo>
                <a:lnTo>
                  <a:pt x="73" y="79"/>
                </a:lnTo>
                <a:lnTo>
                  <a:pt x="7809" y="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5" name="Freeform 1415"/>
          <p:cNvSpPr>
            <a:spLocks/>
          </p:cNvSpPr>
          <p:nvPr/>
        </p:nvSpPr>
        <p:spPr bwMode="auto">
          <a:xfrm>
            <a:off x="5921375" y="4711700"/>
            <a:ext cx="1376363" cy="14288"/>
          </a:xfrm>
          <a:custGeom>
            <a:avLst/>
            <a:gdLst>
              <a:gd name="T0" fmla="*/ 0 w 7809"/>
              <a:gd name="T1" fmla="*/ 0 h 79"/>
              <a:gd name="T2" fmla="*/ 73 w 7809"/>
              <a:gd name="T3" fmla="*/ 79 h 79"/>
              <a:gd name="T4" fmla="*/ 7809 w 7809"/>
              <a:gd name="T5" fmla="*/ 79 h 79"/>
              <a:gd name="T6" fmla="*/ 0 w 7809"/>
              <a:gd name="T7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09" h="79">
                <a:moveTo>
                  <a:pt x="0" y="0"/>
                </a:moveTo>
                <a:lnTo>
                  <a:pt x="73" y="79"/>
                </a:lnTo>
                <a:lnTo>
                  <a:pt x="7809" y="7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6" name="Freeform 1416"/>
          <p:cNvSpPr>
            <a:spLocks/>
          </p:cNvSpPr>
          <p:nvPr/>
        </p:nvSpPr>
        <p:spPr bwMode="auto">
          <a:xfrm>
            <a:off x="5921375" y="4711700"/>
            <a:ext cx="1379538" cy="14288"/>
          </a:xfrm>
          <a:custGeom>
            <a:avLst/>
            <a:gdLst>
              <a:gd name="T0" fmla="*/ 0 w 7827"/>
              <a:gd name="T1" fmla="*/ 0 h 79"/>
              <a:gd name="T2" fmla="*/ 7827 w 7827"/>
              <a:gd name="T3" fmla="*/ 0 h 79"/>
              <a:gd name="T4" fmla="*/ 7809 w 7827"/>
              <a:gd name="T5" fmla="*/ 79 h 79"/>
              <a:gd name="T6" fmla="*/ 0 w 7827"/>
              <a:gd name="T7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7" h="79">
                <a:moveTo>
                  <a:pt x="0" y="0"/>
                </a:moveTo>
                <a:lnTo>
                  <a:pt x="7827" y="0"/>
                </a:lnTo>
                <a:lnTo>
                  <a:pt x="7809" y="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7" name="Freeform 1417"/>
          <p:cNvSpPr>
            <a:spLocks/>
          </p:cNvSpPr>
          <p:nvPr/>
        </p:nvSpPr>
        <p:spPr bwMode="auto">
          <a:xfrm>
            <a:off x="5921375" y="4711700"/>
            <a:ext cx="1379538" cy="14288"/>
          </a:xfrm>
          <a:custGeom>
            <a:avLst/>
            <a:gdLst>
              <a:gd name="T0" fmla="*/ 0 w 7827"/>
              <a:gd name="T1" fmla="*/ 0 h 79"/>
              <a:gd name="T2" fmla="*/ 7827 w 7827"/>
              <a:gd name="T3" fmla="*/ 0 h 79"/>
              <a:gd name="T4" fmla="*/ 7809 w 7827"/>
              <a:gd name="T5" fmla="*/ 79 h 79"/>
              <a:gd name="T6" fmla="*/ 0 w 7827"/>
              <a:gd name="T7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7" h="79">
                <a:moveTo>
                  <a:pt x="0" y="0"/>
                </a:moveTo>
                <a:lnTo>
                  <a:pt x="7827" y="0"/>
                </a:lnTo>
                <a:lnTo>
                  <a:pt x="7809" y="7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8" name="Freeform 1418"/>
          <p:cNvSpPr>
            <a:spLocks/>
          </p:cNvSpPr>
          <p:nvPr/>
        </p:nvSpPr>
        <p:spPr bwMode="auto">
          <a:xfrm>
            <a:off x="5934075" y="4725988"/>
            <a:ext cx="1362075" cy="11113"/>
          </a:xfrm>
          <a:custGeom>
            <a:avLst/>
            <a:gdLst>
              <a:gd name="T0" fmla="*/ 0 w 7721"/>
              <a:gd name="T1" fmla="*/ 0 h 66"/>
              <a:gd name="T2" fmla="*/ 77 w 7721"/>
              <a:gd name="T3" fmla="*/ 66 h 66"/>
              <a:gd name="T4" fmla="*/ 7721 w 7721"/>
              <a:gd name="T5" fmla="*/ 66 h 66"/>
              <a:gd name="T6" fmla="*/ 0 w 7721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21" h="66">
                <a:moveTo>
                  <a:pt x="0" y="0"/>
                </a:moveTo>
                <a:lnTo>
                  <a:pt x="77" y="66"/>
                </a:lnTo>
                <a:lnTo>
                  <a:pt x="7721" y="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59" name="Freeform 1419"/>
          <p:cNvSpPr>
            <a:spLocks/>
          </p:cNvSpPr>
          <p:nvPr/>
        </p:nvSpPr>
        <p:spPr bwMode="auto">
          <a:xfrm>
            <a:off x="5934075" y="4725988"/>
            <a:ext cx="1362075" cy="11113"/>
          </a:xfrm>
          <a:custGeom>
            <a:avLst/>
            <a:gdLst>
              <a:gd name="T0" fmla="*/ 0 w 7721"/>
              <a:gd name="T1" fmla="*/ 0 h 66"/>
              <a:gd name="T2" fmla="*/ 77 w 7721"/>
              <a:gd name="T3" fmla="*/ 66 h 66"/>
              <a:gd name="T4" fmla="*/ 7721 w 7721"/>
              <a:gd name="T5" fmla="*/ 66 h 66"/>
              <a:gd name="T6" fmla="*/ 0 w 7721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21" h="66">
                <a:moveTo>
                  <a:pt x="0" y="0"/>
                </a:moveTo>
                <a:lnTo>
                  <a:pt x="77" y="66"/>
                </a:lnTo>
                <a:lnTo>
                  <a:pt x="7721" y="6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0" name="Freeform 1420"/>
          <p:cNvSpPr>
            <a:spLocks/>
          </p:cNvSpPr>
          <p:nvPr/>
        </p:nvSpPr>
        <p:spPr bwMode="auto">
          <a:xfrm>
            <a:off x="5934075" y="4725988"/>
            <a:ext cx="1363663" cy="11113"/>
          </a:xfrm>
          <a:custGeom>
            <a:avLst/>
            <a:gdLst>
              <a:gd name="T0" fmla="*/ 0 w 7736"/>
              <a:gd name="T1" fmla="*/ 0 h 66"/>
              <a:gd name="T2" fmla="*/ 7736 w 7736"/>
              <a:gd name="T3" fmla="*/ 0 h 66"/>
              <a:gd name="T4" fmla="*/ 7721 w 7736"/>
              <a:gd name="T5" fmla="*/ 66 h 66"/>
              <a:gd name="T6" fmla="*/ 0 w 7736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36" h="66">
                <a:moveTo>
                  <a:pt x="0" y="0"/>
                </a:moveTo>
                <a:lnTo>
                  <a:pt x="7736" y="0"/>
                </a:lnTo>
                <a:lnTo>
                  <a:pt x="7721" y="6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1" name="Freeform 1421"/>
          <p:cNvSpPr>
            <a:spLocks/>
          </p:cNvSpPr>
          <p:nvPr/>
        </p:nvSpPr>
        <p:spPr bwMode="auto">
          <a:xfrm>
            <a:off x="5934075" y="4725988"/>
            <a:ext cx="1363663" cy="11113"/>
          </a:xfrm>
          <a:custGeom>
            <a:avLst/>
            <a:gdLst>
              <a:gd name="T0" fmla="*/ 0 w 7736"/>
              <a:gd name="T1" fmla="*/ 0 h 66"/>
              <a:gd name="T2" fmla="*/ 7736 w 7736"/>
              <a:gd name="T3" fmla="*/ 0 h 66"/>
              <a:gd name="T4" fmla="*/ 7721 w 7736"/>
              <a:gd name="T5" fmla="*/ 66 h 66"/>
              <a:gd name="T6" fmla="*/ 0 w 7736"/>
              <a:gd name="T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36" h="66">
                <a:moveTo>
                  <a:pt x="0" y="0"/>
                </a:moveTo>
                <a:lnTo>
                  <a:pt x="7736" y="0"/>
                </a:lnTo>
                <a:lnTo>
                  <a:pt x="7721" y="6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2" name="Freeform 1422"/>
          <p:cNvSpPr>
            <a:spLocks/>
          </p:cNvSpPr>
          <p:nvPr/>
        </p:nvSpPr>
        <p:spPr bwMode="auto">
          <a:xfrm>
            <a:off x="5946775" y="4737100"/>
            <a:ext cx="1344613" cy="12700"/>
          </a:xfrm>
          <a:custGeom>
            <a:avLst/>
            <a:gdLst>
              <a:gd name="T0" fmla="*/ 0 w 7619"/>
              <a:gd name="T1" fmla="*/ 0 h 65"/>
              <a:gd name="T2" fmla="*/ 74 w 7619"/>
              <a:gd name="T3" fmla="*/ 65 h 65"/>
              <a:gd name="T4" fmla="*/ 7619 w 7619"/>
              <a:gd name="T5" fmla="*/ 65 h 65"/>
              <a:gd name="T6" fmla="*/ 0 w 7619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19" h="65">
                <a:moveTo>
                  <a:pt x="0" y="0"/>
                </a:moveTo>
                <a:lnTo>
                  <a:pt x="74" y="65"/>
                </a:lnTo>
                <a:lnTo>
                  <a:pt x="7619" y="6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3" name="Freeform 1423"/>
          <p:cNvSpPr>
            <a:spLocks/>
          </p:cNvSpPr>
          <p:nvPr/>
        </p:nvSpPr>
        <p:spPr bwMode="auto">
          <a:xfrm>
            <a:off x="5946775" y="4737100"/>
            <a:ext cx="1344613" cy="12700"/>
          </a:xfrm>
          <a:custGeom>
            <a:avLst/>
            <a:gdLst>
              <a:gd name="T0" fmla="*/ 0 w 7619"/>
              <a:gd name="T1" fmla="*/ 0 h 65"/>
              <a:gd name="T2" fmla="*/ 74 w 7619"/>
              <a:gd name="T3" fmla="*/ 65 h 65"/>
              <a:gd name="T4" fmla="*/ 7619 w 7619"/>
              <a:gd name="T5" fmla="*/ 65 h 65"/>
              <a:gd name="T6" fmla="*/ 0 w 7619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19" h="65">
                <a:moveTo>
                  <a:pt x="0" y="0"/>
                </a:moveTo>
                <a:lnTo>
                  <a:pt x="74" y="65"/>
                </a:lnTo>
                <a:lnTo>
                  <a:pt x="7619" y="6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4" name="Freeform 1424"/>
          <p:cNvSpPr>
            <a:spLocks/>
          </p:cNvSpPr>
          <p:nvPr/>
        </p:nvSpPr>
        <p:spPr bwMode="auto">
          <a:xfrm>
            <a:off x="5946775" y="4737100"/>
            <a:ext cx="1349375" cy="12700"/>
          </a:xfrm>
          <a:custGeom>
            <a:avLst/>
            <a:gdLst>
              <a:gd name="T0" fmla="*/ 0 w 7644"/>
              <a:gd name="T1" fmla="*/ 0 h 65"/>
              <a:gd name="T2" fmla="*/ 7644 w 7644"/>
              <a:gd name="T3" fmla="*/ 0 h 65"/>
              <a:gd name="T4" fmla="*/ 7619 w 7644"/>
              <a:gd name="T5" fmla="*/ 65 h 65"/>
              <a:gd name="T6" fmla="*/ 0 w 7644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44" h="65">
                <a:moveTo>
                  <a:pt x="0" y="0"/>
                </a:moveTo>
                <a:lnTo>
                  <a:pt x="7644" y="0"/>
                </a:lnTo>
                <a:lnTo>
                  <a:pt x="7619" y="6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5" name="Freeform 1425"/>
          <p:cNvSpPr>
            <a:spLocks/>
          </p:cNvSpPr>
          <p:nvPr/>
        </p:nvSpPr>
        <p:spPr bwMode="auto">
          <a:xfrm>
            <a:off x="5946775" y="4737100"/>
            <a:ext cx="1349375" cy="12700"/>
          </a:xfrm>
          <a:custGeom>
            <a:avLst/>
            <a:gdLst>
              <a:gd name="T0" fmla="*/ 0 w 7644"/>
              <a:gd name="T1" fmla="*/ 0 h 65"/>
              <a:gd name="T2" fmla="*/ 7644 w 7644"/>
              <a:gd name="T3" fmla="*/ 0 h 65"/>
              <a:gd name="T4" fmla="*/ 7619 w 7644"/>
              <a:gd name="T5" fmla="*/ 65 h 65"/>
              <a:gd name="T6" fmla="*/ 0 w 7644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44" h="65">
                <a:moveTo>
                  <a:pt x="0" y="0"/>
                </a:moveTo>
                <a:lnTo>
                  <a:pt x="7644" y="0"/>
                </a:lnTo>
                <a:lnTo>
                  <a:pt x="7619" y="6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6" name="Freeform 1426"/>
          <p:cNvSpPr>
            <a:spLocks/>
          </p:cNvSpPr>
          <p:nvPr/>
        </p:nvSpPr>
        <p:spPr bwMode="auto">
          <a:xfrm>
            <a:off x="5961063" y="4749800"/>
            <a:ext cx="1325563" cy="12700"/>
          </a:xfrm>
          <a:custGeom>
            <a:avLst/>
            <a:gdLst>
              <a:gd name="T0" fmla="*/ 0 w 7517"/>
              <a:gd name="T1" fmla="*/ 0 h 75"/>
              <a:gd name="T2" fmla="*/ 107 w 7517"/>
              <a:gd name="T3" fmla="*/ 75 h 75"/>
              <a:gd name="T4" fmla="*/ 7517 w 7517"/>
              <a:gd name="T5" fmla="*/ 75 h 75"/>
              <a:gd name="T6" fmla="*/ 0 w 7517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17" h="75">
                <a:moveTo>
                  <a:pt x="0" y="0"/>
                </a:moveTo>
                <a:lnTo>
                  <a:pt x="107" y="75"/>
                </a:lnTo>
                <a:lnTo>
                  <a:pt x="7517" y="7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7" name="Freeform 1427"/>
          <p:cNvSpPr>
            <a:spLocks/>
          </p:cNvSpPr>
          <p:nvPr/>
        </p:nvSpPr>
        <p:spPr bwMode="auto">
          <a:xfrm>
            <a:off x="5961063" y="4749800"/>
            <a:ext cx="1325563" cy="12700"/>
          </a:xfrm>
          <a:custGeom>
            <a:avLst/>
            <a:gdLst>
              <a:gd name="T0" fmla="*/ 0 w 7517"/>
              <a:gd name="T1" fmla="*/ 0 h 75"/>
              <a:gd name="T2" fmla="*/ 107 w 7517"/>
              <a:gd name="T3" fmla="*/ 75 h 75"/>
              <a:gd name="T4" fmla="*/ 7517 w 7517"/>
              <a:gd name="T5" fmla="*/ 75 h 75"/>
              <a:gd name="T6" fmla="*/ 0 w 7517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17" h="75">
                <a:moveTo>
                  <a:pt x="0" y="0"/>
                </a:moveTo>
                <a:lnTo>
                  <a:pt x="107" y="75"/>
                </a:lnTo>
                <a:lnTo>
                  <a:pt x="7517" y="7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8" name="Freeform 1428"/>
          <p:cNvSpPr>
            <a:spLocks/>
          </p:cNvSpPr>
          <p:nvPr/>
        </p:nvSpPr>
        <p:spPr bwMode="auto">
          <a:xfrm>
            <a:off x="5961063" y="4749800"/>
            <a:ext cx="1330325" cy="12700"/>
          </a:xfrm>
          <a:custGeom>
            <a:avLst/>
            <a:gdLst>
              <a:gd name="T0" fmla="*/ 0 w 7545"/>
              <a:gd name="T1" fmla="*/ 0 h 75"/>
              <a:gd name="T2" fmla="*/ 7545 w 7545"/>
              <a:gd name="T3" fmla="*/ 0 h 75"/>
              <a:gd name="T4" fmla="*/ 7517 w 7545"/>
              <a:gd name="T5" fmla="*/ 75 h 75"/>
              <a:gd name="T6" fmla="*/ 0 w 7545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45" h="75">
                <a:moveTo>
                  <a:pt x="0" y="0"/>
                </a:moveTo>
                <a:lnTo>
                  <a:pt x="7545" y="0"/>
                </a:lnTo>
                <a:lnTo>
                  <a:pt x="7517" y="7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69" name="Freeform 1429"/>
          <p:cNvSpPr>
            <a:spLocks/>
          </p:cNvSpPr>
          <p:nvPr/>
        </p:nvSpPr>
        <p:spPr bwMode="auto">
          <a:xfrm>
            <a:off x="5961063" y="4749800"/>
            <a:ext cx="1330325" cy="12700"/>
          </a:xfrm>
          <a:custGeom>
            <a:avLst/>
            <a:gdLst>
              <a:gd name="T0" fmla="*/ 0 w 7545"/>
              <a:gd name="T1" fmla="*/ 0 h 75"/>
              <a:gd name="T2" fmla="*/ 7545 w 7545"/>
              <a:gd name="T3" fmla="*/ 0 h 75"/>
              <a:gd name="T4" fmla="*/ 7517 w 7545"/>
              <a:gd name="T5" fmla="*/ 75 h 75"/>
              <a:gd name="T6" fmla="*/ 0 w 7545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45" h="75">
                <a:moveTo>
                  <a:pt x="0" y="0"/>
                </a:moveTo>
                <a:lnTo>
                  <a:pt x="7545" y="0"/>
                </a:lnTo>
                <a:lnTo>
                  <a:pt x="7517" y="7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0" name="Freeform 1430"/>
          <p:cNvSpPr>
            <a:spLocks/>
          </p:cNvSpPr>
          <p:nvPr/>
        </p:nvSpPr>
        <p:spPr bwMode="auto">
          <a:xfrm>
            <a:off x="5980113" y="4762500"/>
            <a:ext cx="1303338" cy="6350"/>
          </a:xfrm>
          <a:custGeom>
            <a:avLst/>
            <a:gdLst>
              <a:gd name="T0" fmla="*/ 0 w 7389"/>
              <a:gd name="T1" fmla="*/ 0 h 39"/>
              <a:gd name="T2" fmla="*/ 56 w 7389"/>
              <a:gd name="T3" fmla="*/ 39 h 39"/>
              <a:gd name="T4" fmla="*/ 7389 w 7389"/>
              <a:gd name="T5" fmla="*/ 39 h 39"/>
              <a:gd name="T6" fmla="*/ 0 w 7389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89" h="39">
                <a:moveTo>
                  <a:pt x="0" y="0"/>
                </a:moveTo>
                <a:lnTo>
                  <a:pt x="56" y="39"/>
                </a:lnTo>
                <a:lnTo>
                  <a:pt x="7389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1" name="Freeform 1431"/>
          <p:cNvSpPr>
            <a:spLocks/>
          </p:cNvSpPr>
          <p:nvPr/>
        </p:nvSpPr>
        <p:spPr bwMode="auto">
          <a:xfrm>
            <a:off x="5980113" y="4762500"/>
            <a:ext cx="1303338" cy="6350"/>
          </a:xfrm>
          <a:custGeom>
            <a:avLst/>
            <a:gdLst>
              <a:gd name="T0" fmla="*/ 0 w 7389"/>
              <a:gd name="T1" fmla="*/ 0 h 39"/>
              <a:gd name="T2" fmla="*/ 56 w 7389"/>
              <a:gd name="T3" fmla="*/ 39 h 39"/>
              <a:gd name="T4" fmla="*/ 7389 w 7389"/>
              <a:gd name="T5" fmla="*/ 39 h 39"/>
              <a:gd name="T6" fmla="*/ 0 w 7389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89" h="39">
                <a:moveTo>
                  <a:pt x="0" y="0"/>
                </a:moveTo>
                <a:lnTo>
                  <a:pt x="56" y="39"/>
                </a:lnTo>
                <a:lnTo>
                  <a:pt x="7389" y="3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2" name="Freeform 1432"/>
          <p:cNvSpPr>
            <a:spLocks/>
          </p:cNvSpPr>
          <p:nvPr/>
        </p:nvSpPr>
        <p:spPr bwMode="auto">
          <a:xfrm>
            <a:off x="5980113" y="4762500"/>
            <a:ext cx="1306513" cy="6350"/>
          </a:xfrm>
          <a:custGeom>
            <a:avLst/>
            <a:gdLst>
              <a:gd name="T0" fmla="*/ 0 w 7410"/>
              <a:gd name="T1" fmla="*/ 0 h 39"/>
              <a:gd name="T2" fmla="*/ 7410 w 7410"/>
              <a:gd name="T3" fmla="*/ 0 h 39"/>
              <a:gd name="T4" fmla="*/ 7389 w 7410"/>
              <a:gd name="T5" fmla="*/ 39 h 39"/>
              <a:gd name="T6" fmla="*/ 0 w 7410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10" h="39">
                <a:moveTo>
                  <a:pt x="0" y="0"/>
                </a:moveTo>
                <a:lnTo>
                  <a:pt x="7410" y="0"/>
                </a:lnTo>
                <a:lnTo>
                  <a:pt x="7389" y="3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3" name="Freeform 1433"/>
          <p:cNvSpPr>
            <a:spLocks/>
          </p:cNvSpPr>
          <p:nvPr/>
        </p:nvSpPr>
        <p:spPr bwMode="auto">
          <a:xfrm>
            <a:off x="5980113" y="4762500"/>
            <a:ext cx="1306513" cy="6350"/>
          </a:xfrm>
          <a:custGeom>
            <a:avLst/>
            <a:gdLst>
              <a:gd name="T0" fmla="*/ 0 w 7410"/>
              <a:gd name="T1" fmla="*/ 0 h 39"/>
              <a:gd name="T2" fmla="*/ 7410 w 7410"/>
              <a:gd name="T3" fmla="*/ 0 h 39"/>
              <a:gd name="T4" fmla="*/ 7389 w 7410"/>
              <a:gd name="T5" fmla="*/ 39 h 39"/>
              <a:gd name="T6" fmla="*/ 0 w 7410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10" h="39">
                <a:moveTo>
                  <a:pt x="0" y="0"/>
                </a:moveTo>
                <a:lnTo>
                  <a:pt x="7410" y="0"/>
                </a:lnTo>
                <a:lnTo>
                  <a:pt x="7389" y="3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4" name="Freeform 1434"/>
          <p:cNvSpPr>
            <a:spLocks/>
          </p:cNvSpPr>
          <p:nvPr/>
        </p:nvSpPr>
        <p:spPr bwMode="auto">
          <a:xfrm>
            <a:off x="5989638" y="4768850"/>
            <a:ext cx="1284288" cy="17463"/>
          </a:xfrm>
          <a:custGeom>
            <a:avLst/>
            <a:gdLst>
              <a:gd name="T0" fmla="*/ 0 w 7284"/>
              <a:gd name="T1" fmla="*/ 0 h 94"/>
              <a:gd name="T2" fmla="*/ 167 w 7284"/>
              <a:gd name="T3" fmla="*/ 94 h 94"/>
              <a:gd name="T4" fmla="*/ 7284 w 7284"/>
              <a:gd name="T5" fmla="*/ 94 h 94"/>
              <a:gd name="T6" fmla="*/ 0 w 7284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84" h="94">
                <a:moveTo>
                  <a:pt x="0" y="0"/>
                </a:moveTo>
                <a:lnTo>
                  <a:pt x="167" y="94"/>
                </a:lnTo>
                <a:lnTo>
                  <a:pt x="7284" y="9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5" name="Freeform 1435"/>
          <p:cNvSpPr>
            <a:spLocks/>
          </p:cNvSpPr>
          <p:nvPr/>
        </p:nvSpPr>
        <p:spPr bwMode="auto">
          <a:xfrm>
            <a:off x="5989638" y="4768850"/>
            <a:ext cx="1284288" cy="17463"/>
          </a:xfrm>
          <a:custGeom>
            <a:avLst/>
            <a:gdLst>
              <a:gd name="T0" fmla="*/ 0 w 7284"/>
              <a:gd name="T1" fmla="*/ 0 h 94"/>
              <a:gd name="T2" fmla="*/ 167 w 7284"/>
              <a:gd name="T3" fmla="*/ 94 h 94"/>
              <a:gd name="T4" fmla="*/ 7284 w 7284"/>
              <a:gd name="T5" fmla="*/ 94 h 94"/>
              <a:gd name="T6" fmla="*/ 0 w 7284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84" h="94">
                <a:moveTo>
                  <a:pt x="0" y="0"/>
                </a:moveTo>
                <a:lnTo>
                  <a:pt x="167" y="94"/>
                </a:lnTo>
                <a:lnTo>
                  <a:pt x="7284" y="9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6" name="Freeform 1436"/>
          <p:cNvSpPr>
            <a:spLocks/>
          </p:cNvSpPr>
          <p:nvPr/>
        </p:nvSpPr>
        <p:spPr bwMode="auto">
          <a:xfrm>
            <a:off x="5989638" y="4768850"/>
            <a:ext cx="1293813" cy="17463"/>
          </a:xfrm>
          <a:custGeom>
            <a:avLst/>
            <a:gdLst>
              <a:gd name="T0" fmla="*/ 0 w 7333"/>
              <a:gd name="T1" fmla="*/ 0 h 94"/>
              <a:gd name="T2" fmla="*/ 7333 w 7333"/>
              <a:gd name="T3" fmla="*/ 0 h 94"/>
              <a:gd name="T4" fmla="*/ 7284 w 7333"/>
              <a:gd name="T5" fmla="*/ 94 h 94"/>
              <a:gd name="T6" fmla="*/ 0 w 7333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33" h="94">
                <a:moveTo>
                  <a:pt x="0" y="0"/>
                </a:moveTo>
                <a:lnTo>
                  <a:pt x="7333" y="0"/>
                </a:lnTo>
                <a:lnTo>
                  <a:pt x="7284" y="9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7" name="Freeform 1437"/>
          <p:cNvSpPr>
            <a:spLocks/>
          </p:cNvSpPr>
          <p:nvPr/>
        </p:nvSpPr>
        <p:spPr bwMode="auto">
          <a:xfrm>
            <a:off x="5989638" y="4768850"/>
            <a:ext cx="1293813" cy="17463"/>
          </a:xfrm>
          <a:custGeom>
            <a:avLst/>
            <a:gdLst>
              <a:gd name="T0" fmla="*/ 0 w 7333"/>
              <a:gd name="T1" fmla="*/ 0 h 94"/>
              <a:gd name="T2" fmla="*/ 7333 w 7333"/>
              <a:gd name="T3" fmla="*/ 0 h 94"/>
              <a:gd name="T4" fmla="*/ 7284 w 7333"/>
              <a:gd name="T5" fmla="*/ 94 h 94"/>
              <a:gd name="T6" fmla="*/ 0 w 7333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33" h="94">
                <a:moveTo>
                  <a:pt x="0" y="0"/>
                </a:moveTo>
                <a:lnTo>
                  <a:pt x="7333" y="0"/>
                </a:lnTo>
                <a:lnTo>
                  <a:pt x="7284" y="9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8" name="Freeform 1438"/>
          <p:cNvSpPr>
            <a:spLocks/>
          </p:cNvSpPr>
          <p:nvPr/>
        </p:nvSpPr>
        <p:spPr bwMode="auto">
          <a:xfrm>
            <a:off x="6018213" y="4786313"/>
            <a:ext cx="1255713" cy="1588"/>
          </a:xfrm>
          <a:custGeom>
            <a:avLst/>
            <a:gdLst>
              <a:gd name="T0" fmla="*/ 0 w 7113"/>
              <a:gd name="T1" fmla="*/ 0 h 4"/>
              <a:gd name="T2" fmla="*/ 8 w 7113"/>
              <a:gd name="T3" fmla="*/ 4 h 4"/>
              <a:gd name="T4" fmla="*/ 7113 w 7113"/>
              <a:gd name="T5" fmla="*/ 4 h 4"/>
              <a:gd name="T6" fmla="*/ 0 w 7113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13" h="4">
                <a:moveTo>
                  <a:pt x="0" y="0"/>
                </a:moveTo>
                <a:lnTo>
                  <a:pt x="8" y="4"/>
                </a:lnTo>
                <a:lnTo>
                  <a:pt x="7113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79" name="Freeform 1439"/>
          <p:cNvSpPr>
            <a:spLocks/>
          </p:cNvSpPr>
          <p:nvPr/>
        </p:nvSpPr>
        <p:spPr bwMode="auto">
          <a:xfrm>
            <a:off x="6018213" y="4786313"/>
            <a:ext cx="1255713" cy="1588"/>
          </a:xfrm>
          <a:custGeom>
            <a:avLst/>
            <a:gdLst>
              <a:gd name="T0" fmla="*/ 0 w 7113"/>
              <a:gd name="T1" fmla="*/ 0 h 4"/>
              <a:gd name="T2" fmla="*/ 8 w 7113"/>
              <a:gd name="T3" fmla="*/ 4 h 4"/>
              <a:gd name="T4" fmla="*/ 7113 w 7113"/>
              <a:gd name="T5" fmla="*/ 4 h 4"/>
              <a:gd name="T6" fmla="*/ 0 w 7113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13" h="4">
                <a:moveTo>
                  <a:pt x="0" y="0"/>
                </a:moveTo>
                <a:lnTo>
                  <a:pt x="8" y="4"/>
                </a:lnTo>
                <a:lnTo>
                  <a:pt x="7113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0" name="Freeform 1440"/>
          <p:cNvSpPr>
            <a:spLocks/>
          </p:cNvSpPr>
          <p:nvPr/>
        </p:nvSpPr>
        <p:spPr bwMode="auto">
          <a:xfrm>
            <a:off x="6018213" y="4786313"/>
            <a:ext cx="1255713" cy="1588"/>
          </a:xfrm>
          <a:custGeom>
            <a:avLst/>
            <a:gdLst>
              <a:gd name="T0" fmla="*/ 0 w 7117"/>
              <a:gd name="T1" fmla="*/ 0 h 4"/>
              <a:gd name="T2" fmla="*/ 7117 w 7117"/>
              <a:gd name="T3" fmla="*/ 0 h 4"/>
              <a:gd name="T4" fmla="*/ 7113 w 7117"/>
              <a:gd name="T5" fmla="*/ 4 h 4"/>
              <a:gd name="T6" fmla="*/ 0 w 711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17" h="4">
                <a:moveTo>
                  <a:pt x="0" y="0"/>
                </a:moveTo>
                <a:lnTo>
                  <a:pt x="7117" y="0"/>
                </a:lnTo>
                <a:lnTo>
                  <a:pt x="7113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1" name="Freeform 1441"/>
          <p:cNvSpPr>
            <a:spLocks/>
          </p:cNvSpPr>
          <p:nvPr/>
        </p:nvSpPr>
        <p:spPr bwMode="auto">
          <a:xfrm>
            <a:off x="6018213" y="4786313"/>
            <a:ext cx="1255713" cy="1588"/>
          </a:xfrm>
          <a:custGeom>
            <a:avLst/>
            <a:gdLst>
              <a:gd name="T0" fmla="*/ 0 w 7117"/>
              <a:gd name="T1" fmla="*/ 0 h 4"/>
              <a:gd name="T2" fmla="*/ 7117 w 7117"/>
              <a:gd name="T3" fmla="*/ 0 h 4"/>
              <a:gd name="T4" fmla="*/ 7113 w 7117"/>
              <a:gd name="T5" fmla="*/ 4 h 4"/>
              <a:gd name="T6" fmla="*/ 0 w 711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17" h="4">
                <a:moveTo>
                  <a:pt x="0" y="0"/>
                </a:moveTo>
                <a:lnTo>
                  <a:pt x="7117" y="0"/>
                </a:lnTo>
                <a:lnTo>
                  <a:pt x="7113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2" name="Freeform 1442"/>
          <p:cNvSpPr>
            <a:spLocks/>
          </p:cNvSpPr>
          <p:nvPr/>
        </p:nvSpPr>
        <p:spPr bwMode="auto">
          <a:xfrm>
            <a:off x="6019800" y="4786313"/>
            <a:ext cx="1243013" cy="14288"/>
          </a:xfrm>
          <a:custGeom>
            <a:avLst/>
            <a:gdLst>
              <a:gd name="T0" fmla="*/ 0 w 7049"/>
              <a:gd name="T1" fmla="*/ 0 h 78"/>
              <a:gd name="T2" fmla="*/ 185 w 7049"/>
              <a:gd name="T3" fmla="*/ 78 h 78"/>
              <a:gd name="T4" fmla="*/ 7049 w 7049"/>
              <a:gd name="T5" fmla="*/ 78 h 78"/>
              <a:gd name="T6" fmla="*/ 0 w 7049"/>
              <a:gd name="T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49" h="78">
                <a:moveTo>
                  <a:pt x="0" y="0"/>
                </a:moveTo>
                <a:lnTo>
                  <a:pt x="185" y="78"/>
                </a:lnTo>
                <a:lnTo>
                  <a:pt x="7049" y="7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3" name="Freeform 1443"/>
          <p:cNvSpPr>
            <a:spLocks/>
          </p:cNvSpPr>
          <p:nvPr/>
        </p:nvSpPr>
        <p:spPr bwMode="auto">
          <a:xfrm>
            <a:off x="6019800" y="4786313"/>
            <a:ext cx="1243013" cy="14288"/>
          </a:xfrm>
          <a:custGeom>
            <a:avLst/>
            <a:gdLst>
              <a:gd name="T0" fmla="*/ 0 w 7049"/>
              <a:gd name="T1" fmla="*/ 0 h 78"/>
              <a:gd name="T2" fmla="*/ 185 w 7049"/>
              <a:gd name="T3" fmla="*/ 78 h 78"/>
              <a:gd name="T4" fmla="*/ 7049 w 7049"/>
              <a:gd name="T5" fmla="*/ 78 h 78"/>
              <a:gd name="T6" fmla="*/ 0 w 7049"/>
              <a:gd name="T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49" h="78">
                <a:moveTo>
                  <a:pt x="0" y="0"/>
                </a:moveTo>
                <a:lnTo>
                  <a:pt x="185" y="78"/>
                </a:lnTo>
                <a:lnTo>
                  <a:pt x="7049" y="7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4" name="Freeform 1444"/>
          <p:cNvSpPr>
            <a:spLocks/>
          </p:cNvSpPr>
          <p:nvPr/>
        </p:nvSpPr>
        <p:spPr bwMode="auto">
          <a:xfrm>
            <a:off x="6019800" y="4786313"/>
            <a:ext cx="1254125" cy="14288"/>
          </a:xfrm>
          <a:custGeom>
            <a:avLst/>
            <a:gdLst>
              <a:gd name="T0" fmla="*/ 0 w 7105"/>
              <a:gd name="T1" fmla="*/ 0 h 78"/>
              <a:gd name="T2" fmla="*/ 7105 w 7105"/>
              <a:gd name="T3" fmla="*/ 0 h 78"/>
              <a:gd name="T4" fmla="*/ 7049 w 7105"/>
              <a:gd name="T5" fmla="*/ 78 h 78"/>
              <a:gd name="T6" fmla="*/ 0 w 7105"/>
              <a:gd name="T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05" h="78">
                <a:moveTo>
                  <a:pt x="0" y="0"/>
                </a:moveTo>
                <a:lnTo>
                  <a:pt x="7105" y="0"/>
                </a:lnTo>
                <a:lnTo>
                  <a:pt x="7049" y="7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5" name="Freeform 1445"/>
          <p:cNvSpPr>
            <a:spLocks/>
          </p:cNvSpPr>
          <p:nvPr/>
        </p:nvSpPr>
        <p:spPr bwMode="auto">
          <a:xfrm>
            <a:off x="6019800" y="4786313"/>
            <a:ext cx="1254125" cy="14288"/>
          </a:xfrm>
          <a:custGeom>
            <a:avLst/>
            <a:gdLst>
              <a:gd name="T0" fmla="*/ 0 w 7105"/>
              <a:gd name="T1" fmla="*/ 0 h 78"/>
              <a:gd name="T2" fmla="*/ 7105 w 7105"/>
              <a:gd name="T3" fmla="*/ 0 h 78"/>
              <a:gd name="T4" fmla="*/ 7049 w 7105"/>
              <a:gd name="T5" fmla="*/ 78 h 78"/>
              <a:gd name="T6" fmla="*/ 0 w 7105"/>
              <a:gd name="T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105" h="78">
                <a:moveTo>
                  <a:pt x="0" y="0"/>
                </a:moveTo>
                <a:lnTo>
                  <a:pt x="7105" y="0"/>
                </a:lnTo>
                <a:lnTo>
                  <a:pt x="7049" y="7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6" name="Freeform 1446"/>
          <p:cNvSpPr>
            <a:spLocks/>
          </p:cNvSpPr>
          <p:nvPr/>
        </p:nvSpPr>
        <p:spPr bwMode="auto">
          <a:xfrm>
            <a:off x="6053138" y="4800600"/>
            <a:ext cx="1206500" cy="6350"/>
          </a:xfrm>
          <a:custGeom>
            <a:avLst/>
            <a:gdLst>
              <a:gd name="T0" fmla="*/ 0 w 6840"/>
              <a:gd name="T1" fmla="*/ 0 h 35"/>
              <a:gd name="T2" fmla="*/ 110 w 6840"/>
              <a:gd name="T3" fmla="*/ 35 h 35"/>
              <a:gd name="T4" fmla="*/ 6840 w 6840"/>
              <a:gd name="T5" fmla="*/ 35 h 35"/>
              <a:gd name="T6" fmla="*/ 0 w 6840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0" h="35">
                <a:moveTo>
                  <a:pt x="0" y="0"/>
                </a:moveTo>
                <a:lnTo>
                  <a:pt x="110" y="35"/>
                </a:lnTo>
                <a:lnTo>
                  <a:pt x="6840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7" name="Freeform 1447"/>
          <p:cNvSpPr>
            <a:spLocks/>
          </p:cNvSpPr>
          <p:nvPr/>
        </p:nvSpPr>
        <p:spPr bwMode="auto">
          <a:xfrm>
            <a:off x="6053138" y="4800600"/>
            <a:ext cx="1206500" cy="6350"/>
          </a:xfrm>
          <a:custGeom>
            <a:avLst/>
            <a:gdLst>
              <a:gd name="T0" fmla="*/ 0 w 6840"/>
              <a:gd name="T1" fmla="*/ 0 h 35"/>
              <a:gd name="T2" fmla="*/ 110 w 6840"/>
              <a:gd name="T3" fmla="*/ 35 h 35"/>
              <a:gd name="T4" fmla="*/ 6840 w 6840"/>
              <a:gd name="T5" fmla="*/ 35 h 35"/>
              <a:gd name="T6" fmla="*/ 0 w 6840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40" h="35">
                <a:moveTo>
                  <a:pt x="0" y="0"/>
                </a:moveTo>
                <a:lnTo>
                  <a:pt x="110" y="35"/>
                </a:lnTo>
                <a:lnTo>
                  <a:pt x="6840" y="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8" name="Freeform 1448"/>
          <p:cNvSpPr>
            <a:spLocks/>
          </p:cNvSpPr>
          <p:nvPr/>
        </p:nvSpPr>
        <p:spPr bwMode="auto">
          <a:xfrm>
            <a:off x="6053138" y="4800600"/>
            <a:ext cx="1209675" cy="6350"/>
          </a:xfrm>
          <a:custGeom>
            <a:avLst/>
            <a:gdLst>
              <a:gd name="T0" fmla="*/ 0 w 6864"/>
              <a:gd name="T1" fmla="*/ 0 h 35"/>
              <a:gd name="T2" fmla="*/ 6864 w 6864"/>
              <a:gd name="T3" fmla="*/ 0 h 35"/>
              <a:gd name="T4" fmla="*/ 6840 w 6864"/>
              <a:gd name="T5" fmla="*/ 35 h 35"/>
              <a:gd name="T6" fmla="*/ 0 w 6864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64" h="35">
                <a:moveTo>
                  <a:pt x="0" y="0"/>
                </a:moveTo>
                <a:lnTo>
                  <a:pt x="6864" y="0"/>
                </a:lnTo>
                <a:lnTo>
                  <a:pt x="6840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89" name="Freeform 1449"/>
          <p:cNvSpPr>
            <a:spLocks/>
          </p:cNvSpPr>
          <p:nvPr/>
        </p:nvSpPr>
        <p:spPr bwMode="auto">
          <a:xfrm>
            <a:off x="6053138" y="4800600"/>
            <a:ext cx="1209675" cy="6350"/>
          </a:xfrm>
          <a:custGeom>
            <a:avLst/>
            <a:gdLst>
              <a:gd name="T0" fmla="*/ 0 w 6864"/>
              <a:gd name="T1" fmla="*/ 0 h 35"/>
              <a:gd name="T2" fmla="*/ 6864 w 6864"/>
              <a:gd name="T3" fmla="*/ 0 h 35"/>
              <a:gd name="T4" fmla="*/ 6840 w 6864"/>
              <a:gd name="T5" fmla="*/ 35 h 35"/>
              <a:gd name="T6" fmla="*/ 0 w 6864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864" h="35">
                <a:moveTo>
                  <a:pt x="0" y="0"/>
                </a:moveTo>
                <a:lnTo>
                  <a:pt x="6864" y="0"/>
                </a:lnTo>
                <a:lnTo>
                  <a:pt x="6840" y="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0" name="Freeform 1450"/>
          <p:cNvSpPr>
            <a:spLocks/>
          </p:cNvSpPr>
          <p:nvPr/>
        </p:nvSpPr>
        <p:spPr bwMode="auto">
          <a:xfrm>
            <a:off x="6072188" y="4806950"/>
            <a:ext cx="679450" cy="1588"/>
          </a:xfrm>
          <a:custGeom>
            <a:avLst/>
            <a:gdLst>
              <a:gd name="T0" fmla="*/ 0 w 3849"/>
              <a:gd name="T1" fmla="*/ 0 h 4"/>
              <a:gd name="T2" fmla="*/ 13 w 3849"/>
              <a:gd name="T3" fmla="*/ 4 h 4"/>
              <a:gd name="T4" fmla="*/ 3849 w 3849"/>
              <a:gd name="T5" fmla="*/ 4 h 4"/>
              <a:gd name="T6" fmla="*/ 0 w 384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9" h="4">
                <a:moveTo>
                  <a:pt x="0" y="0"/>
                </a:moveTo>
                <a:lnTo>
                  <a:pt x="13" y="4"/>
                </a:lnTo>
                <a:lnTo>
                  <a:pt x="3849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1" name="Freeform 1451"/>
          <p:cNvSpPr>
            <a:spLocks/>
          </p:cNvSpPr>
          <p:nvPr/>
        </p:nvSpPr>
        <p:spPr bwMode="auto">
          <a:xfrm>
            <a:off x="6072188" y="4806950"/>
            <a:ext cx="679450" cy="1588"/>
          </a:xfrm>
          <a:custGeom>
            <a:avLst/>
            <a:gdLst>
              <a:gd name="T0" fmla="*/ 0 w 3849"/>
              <a:gd name="T1" fmla="*/ 0 h 4"/>
              <a:gd name="T2" fmla="*/ 13 w 3849"/>
              <a:gd name="T3" fmla="*/ 4 h 4"/>
              <a:gd name="T4" fmla="*/ 3849 w 3849"/>
              <a:gd name="T5" fmla="*/ 4 h 4"/>
              <a:gd name="T6" fmla="*/ 0 w 3849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9" h="4">
                <a:moveTo>
                  <a:pt x="0" y="0"/>
                </a:moveTo>
                <a:lnTo>
                  <a:pt x="13" y="4"/>
                </a:lnTo>
                <a:lnTo>
                  <a:pt x="3849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2" name="Freeform 1452"/>
          <p:cNvSpPr>
            <a:spLocks/>
          </p:cNvSpPr>
          <p:nvPr/>
        </p:nvSpPr>
        <p:spPr bwMode="auto">
          <a:xfrm>
            <a:off x="6072188" y="4806950"/>
            <a:ext cx="679450" cy="1588"/>
          </a:xfrm>
          <a:custGeom>
            <a:avLst/>
            <a:gdLst>
              <a:gd name="T0" fmla="*/ 0 w 3854"/>
              <a:gd name="T1" fmla="*/ 0 h 4"/>
              <a:gd name="T2" fmla="*/ 3854 w 3854"/>
              <a:gd name="T3" fmla="*/ 0 h 4"/>
              <a:gd name="T4" fmla="*/ 3849 w 3854"/>
              <a:gd name="T5" fmla="*/ 4 h 4"/>
              <a:gd name="T6" fmla="*/ 0 w 385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54" h="4">
                <a:moveTo>
                  <a:pt x="0" y="0"/>
                </a:moveTo>
                <a:lnTo>
                  <a:pt x="3854" y="0"/>
                </a:lnTo>
                <a:lnTo>
                  <a:pt x="3849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3" name="Freeform 1453"/>
          <p:cNvSpPr>
            <a:spLocks/>
          </p:cNvSpPr>
          <p:nvPr/>
        </p:nvSpPr>
        <p:spPr bwMode="auto">
          <a:xfrm>
            <a:off x="6072188" y="4806950"/>
            <a:ext cx="679450" cy="1588"/>
          </a:xfrm>
          <a:custGeom>
            <a:avLst/>
            <a:gdLst>
              <a:gd name="T0" fmla="*/ 0 w 3854"/>
              <a:gd name="T1" fmla="*/ 0 h 4"/>
              <a:gd name="T2" fmla="*/ 3854 w 3854"/>
              <a:gd name="T3" fmla="*/ 0 h 4"/>
              <a:gd name="T4" fmla="*/ 3849 w 3854"/>
              <a:gd name="T5" fmla="*/ 4 h 4"/>
              <a:gd name="T6" fmla="*/ 0 w 385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54" h="4">
                <a:moveTo>
                  <a:pt x="0" y="0"/>
                </a:moveTo>
                <a:lnTo>
                  <a:pt x="3854" y="0"/>
                </a:lnTo>
                <a:lnTo>
                  <a:pt x="3849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4" name="Freeform 1454"/>
          <p:cNvSpPr>
            <a:spLocks/>
          </p:cNvSpPr>
          <p:nvPr/>
        </p:nvSpPr>
        <p:spPr bwMode="auto">
          <a:xfrm>
            <a:off x="6751638" y="4806950"/>
            <a:ext cx="506413" cy="1588"/>
          </a:xfrm>
          <a:custGeom>
            <a:avLst/>
            <a:gdLst>
              <a:gd name="T0" fmla="*/ 0 w 2872"/>
              <a:gd name="T1" fmla="*/ 0 h 4"/>
              <a:gd name="T2" fmla="*/ 6 w 2872"/>
              <a:gd name="T3" fmla="*/ 4 h 4"/>
              <a:gd name="T4" fmla="*/ 2872 w 2872"/>
              <a:gd name="T5" fmla="*/ 4 h 4"/>
              <a:gd name="T6" fmla="*/ 0 w 287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2" h="4">
                <a:moveTo>
                  <a:pt x="0" y="0"/>
                </a:moveTo>
                <a:lnTo>
                  <a:pt x="6" y="4"/>
                </a:lnTo>
                <a:lnTo>
                  <a:pt x="2872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5" name="Freeform 1455"/>
          <p:cNvSpPr>
            <a:spLocks/>
          </p:cNvSpPr>
          <p:nvPr/>
        </p:nvSpPr>
        <p:spPr bwMode="auto">
          <a:xfrm>
            <a:off x="6751638" y="4806950"/>
            <a:ext cx="506413" cy="1588"/>
          </a:xfrm>
          <a:custGeom>
            <a:avLst/>
            <a:gdLst>
              <a:gd name="T0" fmla="*/ 0 w 2872"/>
              <a:gd name="T1" fmla="*/ 0 h 4"/>
              <a:gd name="T2" fmla="*/ 6 w 2872"/>
              <a:gd name="T3" fmla="*/ 4 h 4"/>
              <a:gd name="T4" fmla="*/ 2872 w 2872"/>
              <a:gd name="T5" fmla="*/ 4 h 4"/>
              <a:gd name="T6" fmla="*/ 0 w 287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2" h="4">
                <a:moveTo>
                  <a:pt x="0" y="0"/>
                </a:moveTo>
                <a:lnTo>
                  <a:pt x="6" y="4"/>
                </a:lnTo>
                <a:lnTo>
                  <a:pt x="2872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6" name="Freeform 1456"/>
          <p:cNvSpPr>
            <a:spLocks/>
          </p:cNvSpPr>
          <p:nvPr/>
        </p:nvSpPr>
        <p:spPr bwMode="auto">
          <a:xfrm>
            <a:off x="6751638" y="4806950"/>
            <a:ext cx="508000" cy="1588"/>
          </a:xfrm>
          <a:custGeom>
            <a:avLst/>
            <a:gdLst>
              <a:gd name="T0" fmla="*/ 0 w 2876"/>
              <a:gd name="T1" fmla="*/ 0 h 4"/>
              <a:gd name="T2" fmla="*/ 2876 w 2876"/>
              <a:gd name="T3" fmla="*/ 0 h 4"/>
              <a:gd name="T4" fmla="*/ 2872 w 2876"/>
              <a:gd name="T5" fmla="*/ 4 h 4"/>
              <a:gd name="T6" fmla="*/ 0 w 2876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6" h="4">
                <a:moveTo>
                  <a:pt x="0" y="0"/>
                </a:moveTo>
                <a:lnTo>
                  <a:pt x="2876" y="0"/>
                </a:lnTo>
                <a:lnTo>
                  <a:pt x="2872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7" name="Freeform 1457"/>
          <p:cNvSpPr>
            <a:spLocks/>
          </p:cNvSpPr>
          <p:nvPr/>
        </p:nvSpPr>
        <p:spPr bwMode="auto">
          <a:xfrm>
            <a:off x="6751638" y="4806950"/>
            <a:ext cx="508000" cy="1588"/>
          </a:xfrm>
          <a:custGeom>
            <a:avLst/>
            <a:gdLst>
              <a:gd name="T0" fmla="*/ 0 w 2876"/>
              <a:gd name="T1" fmla="*/ 0 h 4"/>
              <a:gd name="T2" fmla="*/ 2876 w 2876"/>
              <a:gd name="T3" fmla="*/ 0 h 4"/>
              <a:gd name="T4" fmla="*/ 2872 w 2876"/>
              <a:gd name="T5" fmla="*/ 4 h 4"/>
              <a:gd name="T6" fmla="*/ 0 w 2876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6" h="4">
                <a:moveTo>
                  <a:pt x="0" y="0"/>
                </a:moveTo>
                <a:lnTo>
                  <a:pt x="2876" y="0"/>
                </a:lnTo>
                <a:lnTo>
                  <a:pt x="2872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8" name="Freeform 1458"/>
          <p:cNvSpPr>
            <a:spLocks/>
          </p:cNvSpPr>
          <p:nvPr/>
        </p:nvSpPr>
        <p:spPr bwMode="auto">
          <a:xfrm>
            <a:off x="6073775" y="4806950"/>
            <a:ext cx="673100" cy="3175"/>
          </a:xfrm>
          <a:custGeom>
            <a:avLst/>
            <a:gdLst>
              <a:gd name="T0" fmla="*/ 0 w 3811"/>
              <a:gd name="T1" fmla="*/ 0 h 21"/>
              <a:gd name="T2" fmla="*/ 69 w 3811"/>
              <a:gd name="T3" fmla="*/ 21 h 21"/>
              <a:gd name="T4" fmla="*/ 3811 w 3811"/>
              <a:gd name="T5" fmla="*/ 21 h 21"/>
              <a:gd name="T6" fmla="*/ 0 w 3811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11" h="21">
                <a:moveTo>
                  <a:pt x="0" y="0"/>
                </a:moveTo>
                <a:lnTo>
                  <a:pt x="69" y="21"/>
                </a:lnTo>
                <a:lnTo>
                  <a:pt x="3811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99" name="Freeform 1459"/>
          <p:cNvSpPr>
            <a:spLocks/>
          </p:cNvSpPr>
          <p:nvPr/>
        </p:nvSpPr>
        <p:spPr bwMode="auto">
          <a:xfrm>
            <a:off x="6073775" y="4806950"/>
            <a:ext cx="673100" cy="3175"/>
          </a:xfrm>
          <a:custGeom>
            <a:avLst/>
            <a:gdLst>
              <a:gd name="T0" fmla="*/ 0 w 3811"/>
              <a:gd name="T1" fmla="*/ 0 h 21"/>
              <a:gd name="T2" fmla="*/ 69 w 3811"/>
              <a:gd name="T3" fmla="*/ 21 h 21"/>
              <a:gd name="T4" fmla="*/ 3811 w 3811"/>
              <a:gd name="T5" fmla="*/ 21 h 21"/>
              <a:gd name="T6" fmla="*/ 0 w 3811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11" h="21">
                <a:moveTo>
                  <a:pt x="0" y="0"/>
                </a:moveTo>
                <a:lnTo>
                  <a:pt x="69" y="21"/>
                </a:lnTo>
                <a:lnTo>
                  <a:pt x="3811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0" name="Freeform 1460"/>
          <p:cNvSpPr>
            <a:spLocks/>
          </p:cNvSpPr>
          <p:nvPr/>
        </p:nvSpPr>
        <p:spPr bwMode="auto">
          <a:xfrm>
            <a:off x="6073775" y="4806950"/>
            <a:ext cx="677863" cy="3175"/>
          </a:xfrm>
          <a:custGeom>
            <a:avLst/>
            <a:gdLst>
              <a:gd name="T0" fmla="*/ 0 w 3836"/>
              <a:gd name="T1" fmla="*/ 0 h 21"/>
              <a:gd name="T2" fmla="*/ 3836 w 3836"/>
              <a:gd name="T3" fmla="*/ 0 h 21"/>
              <a:gd name="T4" fmla="*/ 3811 w 3836"/>
              <a:gd name="T5" fmla="*/ 21 h 21"/>
              <a:gd name="T6" fmla="*/ 0 w 383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36" h="21">
                <a:moveTo>
                  <a:pt x="0" y="0"/>
                </a:moveTo>
                <a:lnTo>
                  <a:pt x="3836" y="0"/>
                </a:lnTo>
                <a:lnTo>
                  <a:pt x="3811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1" name="Freeform 1461"/>
          <p:cNvSpPr>
            <a:spLocks/>
          </p:cNvSpPr>
          <p:nvPr/>
        </p:nvSpPr>
        <p:spPr bwMode="auto">
          <a:xfrm>
            <a:off x="6073775" y="4806950"/>
            <a:ext cx="677863" cy="3175"/>
          </a:xfrm>
          <a:custGeom>
            <a:avLst/>
            <a:gdLst>
              <a:gd name="T0" fmla="*/ 0 w 3836"/>
              <a:gd name="T1" fmla="*/ 0 h 21"/>
              <a:gd name="T2" fmla="*/ 3836 w 3836"/>
              <a:gd name="T3" fmla="*/ 0 h 21"/>
              <a:gd name="T4" fmla="*/ 3811 w 3836"/>
              <a:gd name="T5" fmla="*/ 21 h 21"/>
              <a:gd name="T6" fmla="*/ 0 w 383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36" h="21">
                <a:moveTo>
                  <a:pt x="0" y="0"/>
                </a:moveTo>
                <a:lnTo>
                  <a:pt x="3836" y="0"/>
                </a:lnTo>
                <a:lnTo>
                  <a:pt x="3811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2" name="Freeform 1462"/>
          <p:cNvSpPr>
            <a:spLocks/>
          </p:cNvSpPr>
          <p:nvPr/>
        </p:nvSpPr>
        <p:spPr bwMode="auto">
          <a:xfrm>
            <a:off x="6753225" y="4806950"/>
            <a:ext cx="501650" cy="3175"/>
          </a:xfrm>
          <a:custGeom>
            <a:avLst/>
            <a:gdLst>
              <a:gd name="T0" fmla="*/ 0 w 2846"/>
              <a:gd name="T1" fmla="*/ 0 h 21"/>
              <a:gd name="T2" fmla="*/ 30 w 2846"/>
              <a:gd name="T3" fmla="*/ 21 h 21"/>
              <a:gd name="T4" fmla="*/ 2846 w 2846"/>
              <a:gd name="T5" fmla="*/ 21 h 21"/>
              <a:gd name="T6" fmla="*/ 0 w 284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46" h="21">
                <a:moveTo>
                  <a:pt x="0" y="0"/>
                </a:moveTo>
                <a:lnTo>
                  <a:pt x="30" y="21"/>
                </a:lnTo>
                <a:lnTo>
                  <a:pt x="2846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3" name="Freeform 1463"/>
          <p:cNvSpPr>
            <a:spLocks/>
          </p:cNvSpPr>
          <p:nvPr/>
        </p:nvSpPr>
        <p:spPr bwMode="auto">
          <a:xfrm>
            <a:off x="6753225" y="4806950"/>
            <a:ext cx="501650" cy="3175"/>
          </a:xfrm>
          <a:custGeom>
            <a:avLst/>
            <a:gdLst>
              <a:gd name="T0" fmla="*/ 0 w 2846"/>
              <a:gd name="T1" fmla="*/ 0 h 21"/>
              <a:gd name="T2" fmla="*/ 30 w 2846"/>
              <a:gd name="T3" fmla="*/ 21 h 21"/>
              <a:gd name="T4" fmla="*/ 2846 w 2846"/>
              <a:gd name="T5" fmla="*/ 21 h 21"/>
              <a:gd name="T6" fmla="*/ 0 w 284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46" h="21">
                <a:moveTo>
                  <a:pt x="0" y="0"/>
                </a:moveTo>
                <a:lnTo>
                  <a:pt x="30" y="21"/>
                </a:lnTo>
                <a:lnTo>
                  <a:pt x="2846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4" name="Freeform 1464"/>
          <p:cNvSpPr>
            <a:spLocks/>
          </p:cNvSpPr>
          <p:nvPr/>
        </p:nvSpPr>
        <p:spPr bwMode="auto">
          <a:xfrm>
            <a:off x="6753225" y="4806950"/>
            <a:ext cx="504825" cy="3175"/>
          </a:xfrm>
          <a:custGeom>
            <a:avLst/>
            <a:gdLst>
              <a:gd name="T0" fmla="*/ 0 w 2866"/>
              <a:gd name="T1" fmla="*/ 0 h 21"/>
              <a:gd name="T2" fmla="*/ 2866 w 2866"/>
              <a:gd name="T3" fmla="*/ 0 h 21"/>
              <a:gd name="T4" fmla="*/ 2846 w 2866"/>
              <a:gd name="T5" fmla="*/ 21 h 21"/>
              <a:gd name="T6" fmla="*/ 0 w 286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66" h="21">
                <a:moveTo>
                  <a:pt x="0" y="0"/>
                </a:moveTo>
                <a:lnTo>
                  <a:pt x="2866" y="0"/>
                </a:lnTo>
                <a:lnTo>
                  <a:pt x="2846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5" name="Freeform 1465"/>
          <p:cNvSpPr>
            <a:spLocks/>
          </p:cNvSpPr>
          <p:nvPr/>
        </p:nvSpPr>
        <p:spPr bwMode="auto">
          <a:xfrm>
            <a:off x="6753225" y="4806950"/>
            <a:ext cx="504825" cy="3175"/>
          </a:xfrm>
          <a:custGeom>
            <a:avLst/>
            <a:gdLst>
              <a:gd name="T0" fmla="*/ 0 w 2866"/>
              <a:gd name="T1" fmla="*/ 0 h 21"/>
              <a:gd name="T2" fmla="*/ 2866 w 2866"/>
              <a:gd name="T3" fmla="*/ 0 h 21"/>
              <a:gd name="T4" fmla="*/ 2846 w 2866"/>
              <a:gd name="T5" fmla="*/ 21 h 21"/>
              <a:gd name="T6" fmla="*/ 0 w 286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66" h="21">
                <a:moveTo>
                  <a:pt x="0" y="0"/>
                </a:moveTo>
                <a:lnTo>
                  <a:pt x="2866" y="0"/>
                </a:lnTo>
                <a:lnTo>
                  <a:pt x="2846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6" name="Freeform 1466"/>
          <p:cNvSpPr>
            <a:spLocks/>
          </p:cNvSpPr>
          <p:nvPr/>
        </p:nvSpPr>
        <p:spPr bwMode="auto">
          <a:xfrm>
            <a:off x="6086475" y="4810125"/>
            <a:ext cx="652463" cy="7938"/>
          </a:xfrm>
          <a:custGeom>
            <a:avLst/>
            <a:gdLst>
              <a:gd name="T0" fmla="*/ 0 w 3698"/>
              <a:gd name="T1" fmla="*/ 0 h 40"/>
              <a:gd name="T2" fmla="*/ 197 w 3698"/>
              <a:gd name="T3" fmla="*/ 40 h 40"/>
              <a:gd name="T4" fmla="*/ 3698 w 3698"/>
              <a:gd name="T5" fmla="*/ 40 h 40"/>
              <a:gd name="T6" fmla="*/ 0 w 3698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98" h="40">
                <a:moveTo>
                  <a:pt x="0" y="0"/>
                </a:moveTo>
                <a:lnTo>
                  <a:pt x="197" y="40"/>
                </a:lnTo>
                <a:lnTo>
                  <a:pt x="3698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7" name="Freeform 1467"/>
          <p:cNvSpPr>
            <a:spLocks/>
          </p:cNvSpPr>
          <p:nvPr/>
        </p:nvSpPr>
        <p:spPr bwMode="auto">
          <a:xfrm>
            <a:off x="6086475" y="4810125"/>
            <a:ext cx="652463" cy="7938"/>
          </a:xfrm>
          <a:custGeom>
            <a:avLst/>
            <a:gdLst>
              <a:gd name="T0" fmla="*/ 0 w 3698"/>
              <a:gd name="T1" fmla="*/ 0 h 40"/>
              <a:gd name="T2" fmla="*/ 197 w 3698"/>
              <a:gd name="T3" fmla="*/ 40 h 40"/>
              <a:gd name="T4" fmla="*/ 3698 w 3698"/>
              <a:gd name="T5" fmla="*/ 40 h 40"/>
              <a:gd name="T6" fmla="*/ 0 w 3698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98" h="40">
                <a:moveTo>
                  <a:pt x="0" y="0"/>
                </a:moveTo>
                <a:lnTo>
                  <a:pt x="197" y="40"/>
                </a:lnTo>
                <a:lnTo>
                  <a:pt x="3698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8" name="Freeform 1468"/>
          <p:cNvSpPr>
            <a:spLocks/>
          </p:cNvSpPr>
          <p:nvPr/>
        </p:nvSpPr>
        <p:spPr bwMode="auto">
          <a:xfrm>
            <a:off x="6086475" y="4810125"/>
            <a:ext cx="660400" cy="7938"/>
          </a:xfrm>
          <a:custGeom>
            <a:avLst/>
            <a:gdLst>
              <a:gd name="T0" fmla="*/ 0 w 3742"/>
              <a:gd name="T1" fmla="*/ 0 h 40"/>
              <a:gd name="T2" fmla="*/ 3742 w 3742"/>
              <a:gd name="T3" fmla="*/ 0 h 40"/>
              <a:gd name="T4" fmla="*/ 3698 w 3742"/>
              <a:gd name="T5" fmla="*/ 40 h 40"/>
              <a:gd name="T6" fmla="*/ 0 w 3742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42" h="40">
                <a:moveTo>
                  <a:pt x="0" y="0"/>
                </a:moveTo>
                <a:lnTo>
                  <a:pt x="3742" y="0"/>
                </a:lnTo>
                <a:lnTo>
                  <a:pt x="3698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09" name="Freeform 1469"/>
          <p:cNvSpPr>
            <a:spLocks/>
          </p:cNvSpPr>
          <p:nvPr/>
        </p:nvSpPr>
        <p:spPr bwMode="auto">
          <a:xfrm>
            <a:off x="6086475" y="4810125"/>
            <a:ext cx="660400" cy="7938"/>
          </a:xfrm>
          <a:custGeom>
            <a:avLst/>
            <a:gdLst>
              <a:gd name="T0" fmla="*/ 0 w 3742"/>
              <a:gd name="T1" fmla="*/ 0 h 40"/>
              <a:gd name="T2" fmla="*/ 3742 w 3742"/>
              <a:gd name="T3" fmla="*/ 0 h 40"/>
              <a:gd name="T4" fmla="*/ 3698 w 3742"/>
              <a:gd name="T5" fmla="*/ 40 h 40"/>
              <a:gd name="T6" fmla="*/ 0 w 3742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42" h="40">
                <a:moveTo>
                  <a:pt x="0" y="0"/>
                </a:moveTo>
                <a:lnTo>
                  <a:pt x="3742" y="0"/>
                </a:lnTo>
                <a:lnTo>
                  <a:pt x="3698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0" name="Freeform 1470"/>
          <p:cNvSpPr>
            <a:spLocks/>
          </p:cNvSpPr>
          <p:nvPr/>
        </p:nvSpPr>
        <p:spPr bwMode="auto">
          <a:xfrm>
            <a:off x="6757988" y="4810125"/>
            <a:ext cx="490538" cy="7938"/>
          </a:xfrm>
          <a:custGeom>
            <a:avLst/>
            <a:gdLst>
              <a:gd name="T0" fmla="*/ 0 w 2779"/>
              <a:gd name="T1" fmla="*/ 0 h 40"/>
              <a:gd name="T2" fmla="*/ 60 w 2779"/>
              <a:gd name="T3" fmla="*/ 40 h 40"/>
              <a:gd name="T4" fmla="*/ 2779 w 2779"/>
              <a:gd name="T5" fmla="*/ 40 h 40"/>
              <a:gd name="T6" fmla="*/ 0 w 2779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79" h="40">
                <a:moveTo>
                  <a:pt x="0" y="0"/>
                </a:moveTo>
                <a:lnTo>
                  <a:pt x="60" y="40"/>
                </a:lnTo>
                <a:lnTo>
                  <a:pt x="2779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1" name="Freeform 1471"/>
          <p:cNvSpPr>
            <a:spLocks/>
          </p:cNvSpPr>
          <p:nvPr/>
        </p:nvSpPr>
        <p:spPr bwMode="auto">
          <a:xfrm>
            <a:off x="6757988" y="4810125"/>
            <a:ext cx="490538" cy="7938"/>
          </a:xfrm>
          <a:custGeom>
            <a:avLst/>
            <a:gdLst>
              <a:gd name="T0" fmla="*/ 0 w 2779"/>
              <a:gd name="T1" fmla="*/ 0 h 40"/>
              <a:gd name="T2" fmla="*/ 60 w 2779"/>
              <a:gd name="T3" fmla="*/ 40 h 40"/>
              <a:gd name="T4" fmla="*/ 2779 w 2779"/>
              <a:gd name="T5" fmla="*/ 40 h 40"/>
              <a:gd name="T6" fmla="*/ 0 w 2779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79" h="40">
                <a:moveTo>
                  <a:pt x="0" y="0"/>
                </a:moveTo>
                <a:lnTo>
                  <a:pt x="60" y="40"/>
                </a:lnTo>
                <a:lnTo>
                  <a:pt x="2779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2" name="Freeform 1472"/>
          <p:cNvSpPr>
            <a:spLocks/>
          </p:cNvSpPr>
          <p:nvPr/>
        </p:nvSpPr>
        <p:spPr bwMode="auto">
          <a:xfrm>
            <a:off x="6757988" y="4810125"/>
            <a:ext cx="496888" cy="7938"/>
          </a:xfrm>
          <a:custGeom>
            <a:avLst/>
            <a:gdLst>
              <a:gd name="T0" fmla="*/ 0 w 2816"/>
              <a:gd name="T1" fmla="*/ 0 h 40"/>
              <a:gd name="T2" fmla="*/ 2816 w 2816"/>
              <a:gd name="T3" fmla="*/ 0 h 40"/>
              <a:gd name="T4" fmla="*/ 2779 w 2816"/>
              <a:gd name="T5" fmla="*/ 40 h 40"/>
              <a:gd name="T6" fmla="*/ 0 w 2816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16" h="40">
                <a:moveTo>
                  <a:pt x="0" y="0"/>
                </a:moveTo>
                <a:lnTo>
                  <a:pt x="2816" y="0"/>
                </a:lnTo>
                <a:lnTo>
                  <a:pt x="2779" y="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3" name="Freeform 1473"/>
          <p:cNvSpPr>
            <a:spLocks/>
          </p:cNvSpPr>
          <p:nvPr/>
        </p:nvSpPr>
        <p:spPr bwMode="auto">
          <a:xfrm>
            <a:off x="6757988" y="4810125"/>
            <a:ext cx="496888" cy="7938"/>
          </a:xfrm>
          <a:custGeom>
            <a:avLst/>
            <a:gdLst>
              <a:gd name="T0" fmla="*/ 0 w 2816"/>
              <a:gd name="T1" fmla="*/ 0 h 40"/>
              <a:gd name="T2" fmla="*/ 2816 w 2816"/>
              <a:gd name="T3" fmla="*/ 0 h 40"/>
              <a:gd name="T4" fmla="*/ 2779 w 2816"/>
              <a:gd name="T5" fmla="*/ 40 h 40"/>
              <a:gd name="T6" fmla="*/ 0 w 2816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16" h="40">
                <a:moveTo>
                  <a:pt x="0" y="0"/>
                </a:moveTo>
                <a:lnTo>
                  <a:pt x="2816" y="0"/>
                </a:lnTo>
                <a:lnTo>
                  <a:pt x="2779" y="4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4" name="Freeform 1474"/>
          <p:cNvSpPr>
            <a:spLocks/>
          </p:cNvSpPr>
          <p:nvPr/>
        </p:nvSpPr>
        <p:spPr bwMode="auto">
          <a:xfrm>
            <a:off x="6121400" y="4818063"/>
            <a:ext cx="612775" cy="3175"/>
          </a:xfrm>
          <a:custGeom>
            <a:avLst/>
            <a:gdLst>
              <a:gd name="T0" fmla="*/ 0 w 3478"/>
              <a:gd name="T1" fmla="*/ 0 h 20"/>
              <a:gd name="T2" fmla="*/ 201 w 3478"/>
              <a:gd name="T3" fmla="*/ 20 h 20"/>
              <a:gd name="T4" fmla="*/ 3478 w 3478"/>
              <a:gd name="T5" fmla="*/ 20 h 20"/>
              <a:gd name="T6" fmla="*/ 0 w 3478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78" h="20">
                <a:moveTo>
                  <a:pt x="0" y="0"/>
                </a:moveTo>
                <a:lnTo>
                  <a:pt x="201" y="20"/>
                </a:lnTo>
                <a:lnTo>
                  <a:pt x="3478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5" name="Freeform 1475"/>
          <p:cNvSpPr>
            <a:spLocks/>
          </p:cNvSpPr>
          <p:nvPr/>
        </p:nvSpPr>
        <p:spPr bwMode="auto">
          <a:xfrm>
            <a:off x="6121400" y="4818063"/>
            <a:ext cx="612775" cy="3175"/>
          </a:xfrm>
          <a:custGeom>
            <a:avLst/>
            <a:gdLst>
              <a:gd name="T0" fmla="*/ 0 w 3478"/>
              <a:gd name="T1" fmla="*/ 0 h 20"/>
              <a:gd name="T2" fmla="*/ 201 w 3478"/>
              <a:gd name="T3" fmla="*/ 20 h 20"/>
              <a:gd name="T4" fmla="*/ 3478 w 3478"/>
              <a:gd name="T5" fmla="*/ 20 h 20"/>
              <a:gd name="T6" fmla="*/ 0 w 3478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78" h="20">
                <a:moveTo>
                  <a:pt x="0" y="0"/>
                </a:moveTo>
                <a:lnTo>
                  <a:pt x="201" y="20"/>
                </a:lnTo>
                <a:lnTo>
                  <a:pt x="3478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6" name="Freeform 1476"/>
          <p:cNvSpPr>
            <a:spLocks/>
          </p:cNvSpPr>
          <p:nvPr/>
        </p:nvSpPr>
        <p:spPr bwMode="auto">
          <a:xfrm>
            <a:off x="6121400" y="4818063"/>
            <a:ext cx="617538" cy="3175"/>
          </a:xfrm>
          <a:custGeom>
            <a:avLst/>
            <a:gdLst>
              <a:gd name="T0" fmla="*/ 0 w 3501"/>
              <a:gd name="T1" fmla="*/ 0 h 20"/>
              <a:gd name="T2" fmla="*/ 3501 w 3501"/>
              <a:gd name="T3" fmla="*/ 0 h 20"/>
              <a:gd name="T4" fmla="*/ 3478 w 3501"/>
              <a:gd name="T5" fmla="*/ 20 h 20"/>
              <a:gd name="T6" fmla="*/ 0 w 3501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01" h="20">
                <a:moveTo>
                  <a:pt x="0" y="0"/>
                </a:moveTo>
                <a:lnTo>
                  <a:pt x="3501" y="0"/>
                </a:lnTo>
                <a:lnTo>
                  <a:pt x="3478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7" name="Freeform 1477"/>
          <p:cNvSpPr>
            <a:spLocks/>
          </p:cNvSpPr>
          <p:nvPr/>
        </p:nvSpPr>
        <p:spPr bwMode="auto">
          <a:xfrm>
            <a:off x="6121400" y="4818063"/>
            <a:ext cx="617538" cy="3175"/>
          </a:xfrm>
          <a:custGeom>
            <a:avLst/>
            <a:gdLst>
              <a:gd name="T0" fmla="*/ 0 w 3501"/>
              <a:gd name="T1" fmla="*/ 0 h 20"/>
              <a:gd name="T2" fmla="*/ 3501 w 3501"/>
              <a:gd name="T3" fmla="*/ 0 h 20"/>
              <a:gd name="T4" fmla="*/ 3478 w 3501"/>
              <a:gd name="T5" fmla="*/ 20 h 20"/>
              <a:gd name="T6" fmla="*/ 0 w 3501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01" h="20">
                <a:moveTo>
                  <a:pt x="0" y="0"/>
                </a:moveTo>
                <a:lnTo>
                  <a:pt x="3501" y="0"/>
                </a:lnTo>
                <a:lnTo>
                  <a:pt x="3478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8" name="Freeform 1478"/>
          <p:cNvSpPr>
            <a:spLocks/>
          </p:cNvSpPr>
          <p:nvPr/>
        </p:nvSpPr>
        <p:spPr bwMode="auto">
          <a:xfrm>
            <a:off x="6769100" y="4818063"/>
            <a:ext cx="476250" cy="3175"/>
          </a:xfrm>
          <a:custGeom>
            <a:avLst/>
            <a:gdLst>
              <a:gd name="T0" fmla="*/ 0 w 2700"/>
              <a:gd name="T1" fmla="*/ 0 h 20"/>
              <a:gd name="T2" fmla="*/ 28 w 2700"/>
              <a:gd name="T3" fmla="*/ 20 h 20"/>
              <a:gd name="T4" fmla="*/ 2700 w 2700"/>
              <a:gd name="T5" fmla="*/ 20 h 20"/>
              <a:gd name="T6" fmla="*/ 0 w 2700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00" h="20">
                <a:moveTo>
                  <a:pt x="0" y="0"/>
                </a:moveTo>
                <a:lnTo>
                  <a:pt x="28" y="20"/>
                </a:lnTo>
                <a:lnTo>
                  <a:pt x="2700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19" name="Freeform 1479"/>
          <p:cNvSpPr>
            <a:spLocks/>
          </p:cNvSpPr>
          <p:nvPr/>
        </p:nvSpPr>
        <p:spPr bwMode="auto">
          <a:xfrm>
            <a:off x="6769100" y="4818063"/>
            <a:ext cx="476250" cy="3175"/>
          </a:xfrm>
          <a:custGeom>
            <a:avLst/>
            <a:gdLst>
              <a:gd name="T0" fmla="*/ 0 w 2700"/>
              <a:gd name="T1" fmla="*/ 0 h 20"/>
              <a:gd name="T2" fmla="*/ 28 w 2700"/>
              <a:gd name="T3" fmla="*/ 20 h 20"/>
              <a:gd name="T4" fmla="*/ 2700 w 2700"/>
              <a:gd name="T5" fmla="*/ 20 h 20"/>
              <a:gd name="T6" fmla="*/ 0 w 2700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00" h="20">
                <a:moveTo>
                  <a:pt x="0" y="0"/>
                </a:moveTo>
                <a:lnTo>
                  <a:pt x="28" y="20"/>
                </a:lnTo>
                <a:lnTo>
                  <a:pt x="2700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0" name="Freeform 1480"/>
          <p:cNvSpPr>
            <a:spLocks/>
          </p:cNvSpPr>
          <p:nvPr/>
        </p:nvSpPr>
        <p:spPr bwMode="auto">
          <a:xfrm>
            <a:off x="6769100" y="4818063"/>
            <a:ext cx="479425" cy="3175"/>
          </a:xfrm>
          <a:custGeom>
            <a:avLst/>
            <a:gdLst>
              <a:gd name="T0" fmla="*/ 0 w 2719"/>
              <a:gd name="T1" fmla="*/ 0 h 20"/>
              <a:gd name="T2" fmla="*/ 2719 w 2719"/>
              <a:gd name="T3" fmla="*/ 0 h 20"/>
              <a:gd name="T4" fmla="*/ 2700 w 2719"/>
              <a:gd name="T5" fmla="*/ 20 h 20"/>
              <a:gd name="T6" fmla="*/ 0 w 2719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19" h="20">
                <a:moveTo>
                  <a:pt x="0" y="0"/>
                </a:moveTo>
                <a:lnTo>
                  <a:pt x="2719" y="0"/>
                </a:lnTo>
                <a:lnTo>
                  <a:pt x="2700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1" name="Freeform 1481"/>
          <p:cNvSpPr>
            <a:spLocks/>
          </p:cNvSpPr>
          <p:nvPr/>
        </p:nvSpPr>
        <p:spPr bwMode="auto">
          <a:xfrm>
            <a:off x="6769100" y="4818063"/>
            <a:ext cx="479425" cy="3175"/>
          </a:xfrm>
          <a:custGeom>
            <a:avLst/>
            <a:gdLst>
              <a:gd name="T0" fmla="*/ 0 w 2719"/>
              <a:gd name="T1" fmla="*/ 0 h 20"/>
              <a:gd name="T2" fmla="*/ 2719 w 2719"/>
              <a:gd name="T3" fmla="*/ 0 h 20"/>
              <a:gd name="T4" fmla="*/ 2700 w 2719"/>
              <a:gd name="T5" fmla="*/ 20 h 20"/>
              <a:gd name="T6" fmla="*/ 0 w 2719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19" h="20">
                <a:moveTo>
                  <a:pt x="0" y="0"/>
                </a:moveTo>
                <a:lnTo>
                  <a:pt x="2719" y="0"/>
                </a:lnTo>
                <a:lnTo>
                  <a:pt x="2700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2" name="Freeform 1482"/>
          <p:cNvSpPr>
            <a:spLocks/>
          </p:cNvSpPr>
          <p:nvPr/>
        </p:nvSpPr>
        <p:spPr bwMode="auto">
          <a:xfrm>
            <a:off x="6156325" y="4821238"/>
            <a:ext cx="576263" cy="3175"/>
          </a:xfrm>
          <a:custGeom>
            <a:avLst/>
            <a:gdLst>
              <a:gd name="T0" fmla="*/ 0 w 3260"/>
              <a:gd name="T1" fmla="*/ 0 h 14"/>
              <a:gd name="T2" fmla="*/ 17 w 3260"/>
              <a:gd name="T3" fmla="*/ 14 h 14"/>
              <a:gd name="T4" fmla="*/ 3260 w 3260"/>
              <a:gd name="T5" fmla="*/ 14 h 14"/>
              <a:gd name="T6" fmla="*/ 0 w 3260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60" h="14">
                <a:moveTo>
                  <a:pt x="0" y="0"/>
                </a:moveTo>
                <a:lnTo>
                  <a:pt x="17" y="14"/>
                </a:lnTo>
                <a:lnTo>
                  <a:pt x="3260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3" name="Freeform 1483"/>
          <p:cNvSpPr>
            <a:spLocks/>
          </p:cNvSpPr>
          <p:nvPr/>
        </p:nvSpPr>
        <p:spPr bwMode="auto">
          <a:xfrm>
            <a:off x="6156325" y="4821238"/>
            <a:ext cx="576263" cy="3175"/>
          </a:xfrm>
          <a:custGeom>
            <a:avLst/>
            <a:gdLst>
              <a:gd name="T0" fmla="*/ 0 w 3260"/>
              <a:gd name="T1" fmla="*/ 0 h 14"/>
              <a:gd name="T2" fmla="*/ 17 w 3260"/>
              <a:gd name="T3" fmla="*/ 14 h 14"/>
              <a:gd name="T4" fmla="*/ 3260 w 3260"/>
              <a:gd name="T5" fmla="*/ 14 h 14"/>
              <a:gd name="T6" fmla="*/ 0 w 3260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60" h="14">
                <a:moveTo>
                  <a:pt x="0" y="0"/>
                </a:moveTo>
                <a:lnTo>
                  <a:pt x="17" y="14"/>
                </a:lnTo>
                <a:lnTo>
                  <a:pt x="3260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4" name="Freeform 1484"/>
          <p:cNvSpPr>
            <a:spLocks/>
          </p:cNvSpPr>
          <p:nvPr/>
        </p:nvSpPr>
        <p:spPr bwMode="auto">
          <a:xfrm>
            <a:off x="6156325" y="4821238"/>
            <a:ext cx="577850" cy="3175"/>
          </a:xfrm>
          <a:custGeom>
            <a:avLst/>
            <a:gdLst>
              <a:gd name="T0" fmla="*/ 0 w 3277"/>
              <a:gd name="T1" fmla="*/ 0 h 14"/>
              <a:gd name="T2" fmla="*/ 3277 w 3277"/>
              <a:gd name="T3" fmla="*/ 0 h 14"/>
              <a:gd name="T4" fmla="*/ 3260 w 3277"/>
              <a:gd name="T5" fmla="*/ 14 h 14"/>
              <a:gd name="T6" fmla="*/ 0 w 3277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7" h="14">
                <a:moveTo>
                  <a:pt x="0" y="0"/>
                </a:moveTo>
                <a:lnTo>
                  <a:pt x="3277" y="0"/>
                </a:lnTo>
                <a:lnTo>
                  <a:pt x="3260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5" name="Freeform 1485"/>
          <p:cNvSpPr>
            <a:spLocks/>
          </p:cNvSpPr>
          <p:nvPr/>
        </p:nvSpPr>
        <p:spPr bwMode="auto">
          <a:xfrm>
            <a:off x="6156325" y="4821238"/>
            <a:ext cx="577850" cy="3175"/>
          </a:xfrm>
          <a:custGeom>
            <a:avLst/>
            <a:gdLst>
              <a:gd name="T0" fmla="*/ 0 w 3277"/>
              <a:gd name="T1" fmla="*/ 0 h 14"/>
              <a:gd name="T2" fmla="*/ 3277 w 3277"/>
              <a:gd name="T3" fmla="*/ 0 h 14"/>
              <a:gd name="T4" fmla="*/ 3260 w 3277"/>
              <a:gd name="T5" fmla="*/ 14 h 14"/>
              <a:gd name="T6" fmla="*/ 0 w 3277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77" h="14">
                <a:moveTo>
                  <a:pt x="0" y="0"/>
                </a:moveTo>
                <a:lnTo>
                  <a:pt x="3277" y="0"/>
                </a:lnTo>
                <a:lnTo>
                  <a:pt x="3260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6" name="Freeform 1486"/>
          <p:cNvSpPr>
            <a:spLocks/>
          </p:cNvSpPr>
          <p:nvPr/>
        </p:nvSpPr>
        <p:spPr bwMode="auto">
          <a:xfrm>
            <a:off x="6773863" y="4821238"/>
            <a:ext cx="468313" cy="3175"/>
          </a:xfrm>
          <a:custGeom>
            <a:avLst/>
            <a:gdLst>
              <a:gd name="T0" fmla="*/ 0 w 2659"/>
              <a:gd name="T1" fmla="*/ 0 h 14"/>
              <a:gd name="T2" fmla="*/ 22 w 2659"/>
              <a:gd name="T3" fmla="*/ 14 h 14"/>
              <a:gd name="T4" fmla="*/ 2659 w 2659"/>
              <a:gd name="T5" fmla="*/ 14 h 14"/>
              <a:gd name="T6" fmla="*/ 0 w 2659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59" h="14">
                <a:moveTo>
                  <a:pt x="0" y="0"/>
                </a:moveTo>
                <a:lnTo>
                  <a:pt x="22" y="14"/>
                </a:lnTo>
                <a:lnTo>
                  <a:pt x="2659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7" name="Freeform 1487"/>
          <p:cNvSpPr>
            <a:spLocks/>
          </p:cNvSpPr>
          <p:nvPr/>
        </p:nvSpPr>
        <p:spPr bwMode="auto">
          <a:xfrm>
            <a:off x="6773863" y="4821238"/>
            <a:ext cx="468313" cy="3175"/>
          </a:xfrm>
          <a:custGeom>
            <a:avLst/>
            <a:gdLst>
              <a:gd name="T0" fmla="*/ 0 w 2659"/>
              <a:gd name="T1" fmla="*/ 0 h 14"/>
              <a:gd name="T2" fmla="*/ 22 w 2659"/>
              <a:gd name="T3" fmla="*/ 14 h 14"/>
              <a:gd name="T4" fmla="*/ 2659 w 2659"/>
              <a:gd name="T5" fmla="*/ 14 h 14"/>
              <a:gd name="T6" fmla="*/ 0 w 2659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59" h="14">
                <a:moveTo>
                  <a:pt x="0" y="0"/>
                </a:moveTo>
                <a:lnTo>
                  <a:pt x="22" y="14"/>
                </a:lnTo>
                <a:lnTo>
                  <a:pt x="2659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8" name="Freeform 1488"/>
          <p:cNvSpPr>
            <a:spLocks/>
          </p:cNvSpPr>
          <p:nvPr/>
        </p:nvSpPr>
        <p:spPr bwMode="auto">
          <a:xfrm>
            <a:off x="6773863" y="4821238"/>
            <a:ext cx="471488" cy="3175"/>
          </a:xfrm>
          <a:custGeom>
            <a:avLst/>
            <a:gdLst>
              <a:gd name="T0" fmla="*/ 0 w 2672"/>
              <a:gd name="T1" fmla="*/ 0 h 14"/>
              <a:gd name="T2" fmla="*/ 2672 w 2672"/>
              <a:gd name="T3" fmla="*/ 0 h 14"/>
              <a:gd name="T4" fmla="*/ 2659 w 2672"/>
              <a:gd name="T5" fmla="*/ 14 h 14"/>
              <a:gd name="T6" fmla="*/ 0 w 267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2" h="14">
                <a:moveTo>
                  <a:pt x="0" y="0"/>
                </a:moveTo>
                <a:lnTo>
                  <a:pt x="2672" y="0"/>
                </a:lnTo>
                <a:lnTo>
                  <a:pt x="2659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29" name="Freeform 1489"/>
          <p:cNvSpPr>
            <a:spLocks/>
          </p:cNvSpPr>
          <p:nvPr/>
        </p:nvSpPr>
        <p:spPr bwMode="auto">
          <a:xfrm>
            <a:off x="6773863" y="4821238"/>
            <a:ext cx="471488" cy="3175"/>
          </a:xfrm>
          <a:custGeom>
            <a:avLst/>
            <a:gdLst>
              <a:gd name="T0" fmla="*/ 0 w 2672"/>
              <a:gd name="T1" fmla="*/ 0 h 14"/>
              <a:gd name="T2" fmla="*/ 2672 w 2672"/>
              <a:gd name="T3" fmla="*/ 0 h 14"/>
              <a:gd name="T4" fmla="*/ 2659 w 2672"/>
              <a:gd name="T5" fmla="*/ 14 h 14"/>
              <a:gd name="T6" fmla="*/ 0 w 267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2" h="14">
                <a:moveTo>
                  <a:pt x="0" y="0"/>
                </a:moveTo>
                <a:lnTo>
                  <a:pt x="2672" y="0"/>
                </a:lnTo>
                <a:lnTo>
                  <a:pt x="2659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0" name="Freeform 1490"/>
          <p:cNvSpPr>
            <a:spLocks/>
          </p:cNvSpPr>
          <p:nvPr/>
        </p:nvSpPr>
        <p:spPr bwMode="auto">
          <a:xfrm>
            <a:off x="6159500" y="4824413"/>
            <a:ext cx="571500" cy="1588"/>
          </a:xfrm>
          <a:custGeom>
            <a:avLst/>
            <a:gdLst>
              <a:gd name="T0" fmla="*/ 0 w 3235"/>
              <a:gd name="T1" fmla="*/ 0 h 8"/>
              <a:gd name="T2" fmla="*/ 7 w 3235"/>
              <a:gd name="T3" fmla="*/ 8 h 8"/>
              <a:gd name="T4" fmla="*/ 3235 w 3235"/>
              <a:gd name="T5" fmla="*/ 8 h 8"/>
              <a:gd name="T6" fmla="*/ 0 w 3235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35" h="8">
                <a:moveTo>
                  <a:pt x="0" y="0"/>
                </a:moveTo>
                <a:lnTo>
                  <a:pt x="7" y="8"/>
                </a:lnTo>
                <a:lnTo>
                  <a:pt x="3235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1" name="Freeform 1491"/>
          <p:cNvSpPr>
            <a:spLocks/>
          </p:cNvSpPr>
          <p:nvPr/>
        </p:nvSpPr>
        <p:spPr bwMode="auto">
          <a:xfrm>
            <a:off x="6159500" y="4824413"/>
            <a:ext cx="571500" cy="1588"/>
          </a:xfrm>
          <a:custGeom>
            <a:avLst/>
            <a:gdLst>
              <a:gd name="T0" fmla="*/ 0 w 3235"/>
              <a:gd name="T1" fmla="*/ 0 h 8"/>
              <a:gd name="T2" fmla="*/ 7 w 3235"/>
              <a:gd name="T3" fmla="*/ 8 h 8"/>
              <a:gd name="T4" fmla="*/ 3235 w 3235"/>
              <a:gd name="T5" fmla="*/ 8 h 8"/>
              <a:gd name="T6" fmla="*/ 0 w 3235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35" h="8">
                <a:moveTo>
                  <a:pt x="0" y="0"/>
                </a:moveTo>
                <a:lnTo>
                  <a:pt x="7" y="8"/>
                </a:lnTo>
                <a:lnTo>
                  <a:pt x="3235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2" name="Freeform 1492"/>
          <p:cNvSpPr>
            <a:spLocks/>
          </p:cNvSpPr>
          <p:nvPr/>
        </p:nvSpPr>
        <p:spPr bwMode="auto">
          <a:xfrm>
            <a:off x="6159500" y="4824413"/>
            <a:ext cx="573088" cy="1588"/>
          </a:xfrm>
          <a:custGeom>
            <a:avLst/>
            <a:gdLst>
              <a:gd name="T0" fmla="*/ 0 w 3243"/>
              <a:gd name="T1" fmla="*/ 0 h 8"/>
              <a:gd name="T2" fmla="*/ 3243 w 3243"/>
              <a:gd name="T3" fmla="*/ 0 h 8"/>
              <a:gd name="T4" fmla="*/ 3235 w 3243"/>
              <a:gd name="T5" fmla="*/ 8 h 8"/>
              <a:gd name="T6" fmla="*/ 0 w 324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43" h="8">
                <a:moveTo>
                  <a:pt x="0" y="0"/>
                </a:moveTo>
                <a:lnTo>
                  <a:pt x="3243" y="0"/>
                </a:lnTo>
                <a:lnTo>
                  <a:pt x="3235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3" name="Freeform 1493"/>
          <p:cNvSpPr>
            <a:spLocks/>
          </p:cNvSpPr>
          <p:nvPr/>
        </p:nvSpPr>
        <p:spPr bwMode="auto">
          <a:xfrm>
            <a:off x="6159500" y="4824413"/>
            <a:ext cx="573088" cy="1588"/>
          </a:xfrm>
          <a:custGeom>
            <a:avLst/>
            <a:gdLst>
              <a:gd name="T0" fmla="*/ 0 w 3243"/>
              <a:gd name="T1" fmla="*/ 0 h 8"/>
              <a:gd name="T2" fmla="*/ 3243 w 3243"/>
              <a:gd name="T3" fmla="*/ 0 h 8"/>
              <a:gd name="T4" fmla="*/ 3235 w 3243"/>
              <a:gd name="T5" fmla="*/ 8 h 8"/>
              <a:gd name="T6" fmla="*/ 0 w 324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43" h="8">
                <a:moveTo>
                  <a:pt x="0" y="0"/>
                </a:moveTo>
                <a:lnTo>
                  <a:pt x="3243" y="0"/>
                </a:lnTo>
                <a:lnTo>
                  <a:pt x="3235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4" name="Freeform 1494"/>
          <p:cNvSpPr>
            <a:spLocks/>
          </p:cNvSpPr>
          <p:nvPr/>
        </p:nvSpPr>
        <p:spPr bwMode="auto">
          <a:xfrm>
            <a:off x="6777038" y="4824413"/>
            <a:ext cx="465138" cy="1588"/>
          </a:xfrm>
          <a:custGeom>
            <a:avLst/>
            <a:gdLst>
              <a:gd name="T0" fmla="*/ 0 w 2630"/>
              <a:gd name="T1" fmla="*/ 0 h 8"/>
              <a:gd name="T2" fmla="*/ 15 w 2630"/>
              <a:gd name="T3" fmla="*/ 8 h 8"/>
              <a:gd name="T4" fmla="*/ 2630 w 2630"/>
              <a:gd name="T5" fmla="*/ 8 h 8"/>
              <a:gd name="T6" fmla="*/ 0 w 2630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0" h="8">
                <a:moveTo>
                  <a:pt x="0" y="0"/>
                </a:moveTo>
                <a:lnTo>
                  <a:pt x="15" y="8"/>
                </a:lnTo>
                <a:lnTo>
                  <a:pt x="2630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5" name="Freeform 1495"/>
          <p:cNvSpPr>
            <a:spLocks/>
          </p:cNvSpPr>
          <p:nvPr/>
        </p:nvSpPr>
        <p:spPr bwMode="auto">
          <a:xfrm>
            <a:off x="6777038" y="4824413"/>
            <a:ext cx="465138" cy="1588"/>
          </a:xfrm>
          <a:custGeom>
            <a:avLst/>
            <a:gdLst>
              <a:gd name="T0" fmla="*/ 0 w 2630"/>
              <a:gd name="T1" fmla="*/ 0 h 8"/>
              <a:gd name="T2" fmla="*/ 15 w 2630"/>
              <a:gd name="T3" fmla="*/ 8 h 8"/>
              <a:gd name="T4" fmla="*/ 2630 w 2630"/>
              <a:gd name="T5" fmla="*/ 8 h 8"/>
              <a:gd name="T6" fmla="*/ 0 w 2630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0" h="8">
                <a:moveTo>
                  <a:pt x="0" y="0"/>
                </a:moveTo>
                <a:lnTo>
                  <a:pt x="15" y="8"/>
                </a:lnTo>
                <a:lnTo>
                  <a:pt x="2630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6" name="Freeform 1496"/>
          <p:cNvSpPr>
            <a:spLocks/>
          </p:cNvSpPr>
          <p:nvPr/>
        </p:nvSpPr>
        <p:spPr bwMode="auto">
          <a:xfrm>
            <a:off x="6777038" y="4824413"/>
            <a:ext cx="465138" cy="1588"/>
          </a:xfrm>
          <a:custGeom>
            <a:avLst/>
            <a:gdLst>
              <a:gd name="T0" fmla="*/ 0 w 2637"/>
              <a:gd name="T1" fmla="*/ 0 h 8"/>
              <a:gd name="T2" fmla="*/ 2637 w 2637"/>
              <a:gd name="T3" fmla="*/ 0 h 8"/>
              <a:gd name="T4" fmla="*/ 2630 w 2637"/>
              <a:gd name="T5" fmla="*/ 8 h 8"/>
              <a:gd name="T6" fmla="*/ 0 w 263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">
                <a:moveTo>
                  <a:pt x="0" y="0"/>
                </a:moveTo>
                <a:lnTo>
                  <a:pt x="2637" y="0"/>
                </a:lnTo>
                <a:lnTo>
                  <a:pt x="2630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7" name="Freeform 1497"/>
          <p:cNvSpPr>
            <a:spLocks/>
          </p:cNvSpPr>
          <p:nvPr/>
        </p:nvSpPr>
        <p:spPr bwMode="auto">
          <a:xfrm>
            <a:off x="6777038" y="4824413"/>
            <a:ext cx="465138" cy="1588"/>
          </a:xfrm>
          <a:custGeom>
            <a:avLst/>
            <a:gdLst>
              <a:gd name="T0" fmla="*/ 0 w 2637"/>
              <a:gd name="T1" fmla="*/ 0 h 8"/>
              <a:gd name="T2" fmla="*/ 2637 w 2637"/>
              <a:gd name="T3" fmla="*/ 0 h 8"/>
              <a:gd name="T4" fmla="*/ 2630 w 2637"/>
              <a:gd name="T5" fmla="*/ 8 h 8"/>
              <a:gd name="T6" fmla="*/ 0 w 263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">
                <a:moveTo>
                  <a:pt x="0" y="0"/>
                </a:moveTo>
                <a:lnTo>
                  <a:pt x="2637" y="0"/>
                </a:lnTo>
                <a:lnTo>
                  <a:pt x="2630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8" name="Freeform 1498"/>
          <p:cNvSpPr>
            <a:spLocks/>
          </p:cNvSpPr>
          <p:nvPr/>
        </p:nvSpPr>
        <p:spPr bwMode="auto">
          <a:xfrm>
            <a:off x="6161088" y="4826000"/>
            <a:ext cx="568325" cy="1588"/>
          </a:xfrm>
          <a:custGeom>
            <a:avLst/>
            <a:gdLst>
              <a:gd name="T0" fmla="*/ 0 w 3218"/>
              <a:gd name="T1" fmla="*/ 0 h 7"/>
              <a:gd name="T2" fmla="*/ 8 w 3218"/>
              <a:gd name="T3" fmla="*/ 7 h 7"/>
              <a:gd name="T4" fmla="*/ 3218 w 3218"/>
              <a:gd name="T5" fmla="*/ 7 h 7"/>
              <a:gd name="T6" fmla="*/ 0 w 321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18" h="7">
                <a:moveTo>
                  <a:pt x="0" y="0"/>
                </a:moveTo>
                <a:lnTo>
                  <a:pt x="8" y="7"/>
                </a:lnTo>
                <a:lnTo>
                  <a:pt x="3218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39" name="Freeform 1499"/>
          <p:cNvSpPr>
            <a:spLocks/>
          </p:cNvSpPr>
          <p:nvPr/>
        </p:nvSpPr>
        <p:spPr bwMode="auto">
          <a:xfrm>
            <a:off x="6161088" y="4826000"/>
            <a:ext cx="568325" cy="1588"/>
          </a:xfrm>
          <a:custGeom>
            <a:avLst/>
            <a:gdLst>
              <a:gd name="T0" fmla="*/ 0 w 3218"/>
              <a:gd name="T1" fmla="*/ 0 h 7"/>
              <a:gd name="T2" fmla="*/ 8 w 3218"/>
              <a:gd name="T3" fmla="*/ 7 h 7"/>
              <a:gd name="T4" fmla="*/ 3218 w 3218"/>
              <a:gd name="T5" fmla="*/ 7 h 7"/>
              <a:gd name="T6" fmla="*/ 0 w 321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18" h="7">
                <a:moveTo>
                  <a:pt x="0" y="0"/>
                </a:moveTo>
                <a:lnTo>
                  <a:pt x="8" y="7"/>
                </a:lnTo>
                <a:lnTo>
                  <a:pt x="3218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0" name="Freeform 1500"/>
          <p:cNvSpPr>
            <a:spLocks/>
          </p:cNvSpPr>
          <p:nvPr/>
        </p:nvSpPr>
        <p:spPr bwMode="auto">
          <a:xfrm>
            <a:off x="6161088" y="4826000"/>
            <a:ext cx="569913" cy="1588"/>
          </a:xfrm>
          <a:custGeom>
            <a:avLst/>
            <a:gdLst>
              <a:gd name="T0" fmla="*/ 0 w 3228"/>
              <a:gd name="T1" fmla="*/ 0 h 7"/>
              <a:gd name="T2" fmla="*/ 3228 w 3228"/>
              <a:gd name="T3" fmla="*/ 0 h 7"/>
              <a:gd name="T4" fmla="*/ 3218 w 3228"/>
              <a:gd name="T5" fmla="*/ 7 h 7"/>
              <a:gd name="T6" fmla="*/ 0 w 322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28" h="7">
                <a:moveTo>
                  <a:pt x="0" y="0"/>
                </a:moveTo>
                <a:lnTo>
                  <a:pt x="3228" y="0"/>
                </a:lnTo>
                <a:lnTo>
                  <a:pt x="3218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1" name="Freeform 1501"/>
          <p:cNvSpPr>
            <a:spLocks/>
          </p:cNvSpPr>
          <p:nvPr/>
        </p:nvSpPr>
        <p:spPr bwMode="auto">
          <a:xfrm>
            <a:off x="6161088" y="4826000"/>
            <a:ext cx="569913" cy="1588"/>
          </a:xfrm>
          <a:custGeom>
            <a:avLst/>
            <a:gdLst>
              <a:gd name="T0" fmla="*/ 0 w 3228"/>
              <a:gd name="T1" fmla="*/ 0 h 7"/>
              <a:gd name="T2" fmla="*/ 3228 w 3228"/>
              <a:gd name="T3" fmla="*/ 0 h 7"/>
              <a:gd name="T4" fmla="*/ 3218 w 3228"/>
              <a:gd name="T5" fmla="*/ 7 h 7"/>
              <a:gd name="T6" fmla="*/ 0 w 322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28" h="7">
                <a:moveTo>
                  <a:pt x="0" y="0"/>
                </a:moveTo>
                <a:lnTo>
                  <a:pt x="3228" y="0"/>
                </a:lnTo>
                <a:lnTo>
                  <a:pt x="3218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2" name="Freeform 1502"/>
          <p:cNvSpPr>
            <a:spLocks/>
          </p:cNvSpPr>
          <p:nvPr/>
        </p:nvSpPr>
        <p:spPr bwMode="auto">
          <a:xfrm>
            <a:off x="6780213" y="4826000"/>
            <a:ext cx="460375" cy="1588"/>
          </a:xfrm>
          <a:custGeom>
            <a:avLst/>
            <a:gdLst>
              <a:gd name="T0" fmla="*/ 0 w 2608"/>
              <a:gd name="T1" fmla="*/ 0 h 7"/>
              <a:gd name="T2" fmla="*/ 13 w 2608"/>
              <a:gd name="T3" fmla="*/ 7 h 7"/>
              <a:gd name="T4" fmla="*/ 2608 w 2608"/>
              <a:gd name="T5" fmla="*/ 7 h 7"/>
              <a:gd name="T6" fmla="*/ 0 w 260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08" h="7">
                <a:moveTo>
                  <a:pt x="0" y="0"/>
                </a:moveTo>
                <a:lnTo>
                  <a:pt x="13" y="7"/>
                </a:lnTo>
                <a:lnTo>
                  <a:pt x="2608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3" name="Freeform 1503"/>
          <p:cNvSpPr>
            <a:spLocks/>
          </p:cNvSpPr>
          <p:nvPr/>
        </p:nvSpPr>
        <p:spPr bwMode="auto">
          <a:xfrm>
            <a:off x="6780213" y="4826000"/>
            <a:ext cx="460375" cy="1588"/>
          </a:xfrm>
          <a:custGeom>
            <a:avLst/>
            <a:gdLst>
              <a:gd name="T0" fmla="*/ 0 w 2608"/>
              <a:gd name="T1" fmla="*/ 0 h 7"/>
              <a:gd name="T2" fmla="*/ 13 w 2608"/>
              <a:gd name="T3" fmla="*/ 7 h 7"/>
              <a:gd name="T4" fmla="*/ 2608 w 2608"/>
              <a:gd name="T5" fmla="*/ 7 h 7"/>
              <a:gd name="T6" fmla="*/ 0 w 2608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08" h="7">
                <a:moveTo>
                  <a:pt x="0" y="0"/>
                </a:moveTo>
                <a:lnTo>
                  <a:pt x="13" y="7"/>
                </a:lnTo>
                <a:lnTo>
                  <a:pt x="2608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4" name="Freeform 1504"/>
          <p:cNvSpPr>
            <a:spLocks/>
          </p:cNvSpPr>
          <p:nvPr/>
        </p:nvSpPr>
        <p:spPr bwMode="auto">
          <a:xfrm>
            <a:off x="6780213" y="4826000"/>
            <a:ext cx="461963" cy="1588"/>
          </a:xfrm>
          <a:custGeom>
            <a:avLst/>
            <a:gdLst>
              <a:gd name="T0" fmla="*/ 0 w 2615"/>
              <a:gd name="T1" fmla="*/ 0 h 7"/>
              <a:gd name="T2" fmla="*/ 2615 w 2615"/>
              <a:gd name="T3" fmla="*/ 0 h 7"/>
              <a:gd name="T4" fmla="*/ 2608 w 2615"/>
              <a:gd name="T5" fmla="*/ 7 h 7"/>
              <a:gd name="T6" fmla="*/ 0 w 2615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15" h="7">
                <a:moveTo>
                  <a:pt x="0" y="0"/>
                </a:moveTo>
                <a:lnTo>
                  <a:pt x="2615" y="0"/>
                </a:lnTo>
                <a:lnTo>
                  <a:pt x="2608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5" name="Freeform 1505"/>
          <p:cNvSpPr>
            <a:spLocks/>
          </p:cNvSpPr>
          <p:nvPr/>
        </p:nvSpPr>
        <p:spPr bwMode="auto">
          <a:xfrm>
            <a:off x="6780213" y="4826000"/>
            <a:ext cx="461963" cy="1588"/>
          </a:xfrm>
          <a:custGeom>
            <a:avLst/>
            <a:gdLst>
              <a:gd name="T0" fmla="*/ 0 w 2615"/>
              <a:gd name="T1" fmla="*/ 0 h 7"/>
              <a:gd name="T2" fmla="*/ 2615 w 2615"/>
              <a:gd name="T3" fmla="*/ 0 h 7"/>
              <a:gd name="T4" fmla="*/ 2608 w 2615"/>
              <a:gd name="T5" fmla="*/ 7 h 7"/>
              <a:gd name="T6" fmla="*/ 0 w 2615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15" h="7">
                <a:moveTo>
                  <a:pt x="0" y="0"/>
                </a:moveTo>
                <a:lnTo>
                  <a:pt x="2615" y="0"/>
                </a:lnTo>
                <a:lnTo>
                  <a:pt x="2608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6" name="Freeform 1506"/>
          <p:cNvSpPr>
            <a:spLocks/>
          </p:cNvSpPr>
          <p:nvPr/>
        </p:nvSpPr>
        <p:spPr bwMode="auto">
          <a:xfrm>
            <a:off x="6162675" y="4826000"/>
            <a:ext cx="549275" cy="12700"/>
          </a:xfrm>
          <a:custGeom>
            <a:avLst/>
            <a:gdLst>
              <a:gd name="T0" fmla="*/ 0 w 3111"/>
              <a:gd name="T1" fmla="*/ 0 h 68"/>
              <a:gd name="T2" fmla="*/ 76 w 3111"/>
              <a:gd name="T3" fmla="*/ 68 h 68"/>
              <a:gd name="T4" fmla="*/ 3111 w 3111"/>
              <a:gd name="T5" fmla="*/ 68 h 68"/>
              <a:gd name="T6" fmla="*/ 0 w 3111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11" h="68">
                <a:moveTo>
                  <a:pt x="0" y="0"/>
                </a:moveTo>
                <a:lnTo>
                  <a:pt x="76" y="68"/>
                </a:lnTo>
                <a:lnTo>
                  <a:pt x="3111" y="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7" name="Freeform 1507"/>
          <p:cNvSpPr>
            <a:spLocks/>
          </p:cNvSpPr>
          <p:nvPr/>
        </p:nvSpPr>
        <p:spPr bwMode="auto">
          <a:xfrm>
            <a:off x="6162675" y="4826000"/>
            <a:ext cx="549275" cy="12700"/>
          </a:xfrm>
          <a:custGeom>
            <a:avLst/>
            <a:gdLst>
              <a:gd name="T0" fmla="*/ 0 w 3111"/>
              <a:gd name="T1" fmla="*/ 0 h 68"/>
              <a:gd name="T2" fmla="*/ 76 w 3111"/>
              <a:gd name="T3" fmla="*/ 68 h 68"/>
              <a:gd name="T4" fmla="*/ 3111 w 3111"/>
              <a:gd name="T5" fmla="*/ 68 h 68"/>
              <a:gd name="T6" fmla="*/ 0 w 3111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11" h="68">
                <a:moveTo>
                  <a:pt x="0" y="0"/>
                </a:moveTo>
                <a:lnTo>
                  <a:pt x="76" y="68"/>
                </a:lnTo>
                <a:lnTo>
                  <a:pt x="3111" y="6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8" name="Freeform 1508"/>
          <p:cNvSpPr>
            <a:spLocks/>
          </p:cNvSpPr>
          <p:nvPr/>
        </p:nvSpPr>
        <p:spPr bwMode="auto">
          <a:xfrm>
            <a:off x="6162675" y="4826000"/>
            <a:ext cx="566738" cy="12700"/>
          </a:xfrm>
          <a:custGeom>
            <a:avLst/>
            <a:gdLst>
              <a:gd name="T0" fmla="*/ 0 w 3210"/>
              <a:gd name="T1" fmla="*/ 0 h 68"/>
              <a:gd name="T2" fmla="*/ 3210 w 3210"/>
              <a:gd name="T3" fmla="*/ 0 h 68"/>
              <a:gd name="T4" fmla="*/ 3111 w 3210"/>
              <a:gd name="T5" fmla="*/ 68 h 68"/>
              <a:gd name="T6" fmla="*/ 0 w 3210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10" h="68">
                <a:moveTo>
                  <a:pt x="0" y="0"/>
                </a:moveTo>
                <a:lnTo>
                  <a:pt x="3210" y="0"/>
                </a:lnTo>
                <a:lnTo>
                  <a:pt x="3111" y="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49" name="Freeform 1509"/>
          <p:cNvSpPr>
            <a:spLocks/>
          </p:cNvSpPr>
          <p:nvPr/>
        </p:nvSpPr>
        <p:spPr bwMode="auto">
          <a:xfrm>
            <a:off x="6162675" y="4826000"/>
            <a:ext cx="566738" cy="12700"/>
          </a:xfrm>
          <a:custGeom>
            <a:avLst/>
            <a:gdLst>
              <a:gd name="T0" fmla="*/ 0 w 3210"/>
              <a:gd name="T1" fmla="*/ 0 h 68"/>
              <a:gd name="T2" fmla="*/ 3210 w 3210"/>
              <a:gd name="T3" fmla="*/ 0 h 68"/>
              <a:gd name="T4" fmla="*/ 3111 w 3210"/>
              <a:gd name="T5" fmla="*/ 68 h 68"/>
              <a:gd name="T6" fmla="*/ 0 w 3210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10" h="68">
                <a:moveTo>
                  <a:pt x="0" y="0"/>
                </a:moveTo>
                <a:lnTo>
                  <a:pt x="3210" y="0"/>
                </a:lnTo>
                <a:lnTo>
                  <a:pt x="3111" y="6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0" name="Freeform 1510"/>
          <p:cNvSpPr>
            <a:spLocks/>
          </p:cNvSpPr>
          <p:nvPr/>
        </p:nvSpPr>
        <p:spPr bwMode="auto">
          <a:xfrm>
            <a:off x="6783388" y="4826000"/>
            <a:ext cx="442913" cy="12700"/>
          </a:xfrm>
          <a:custGeom>
            <a:avLst/>
            <a:gdLst>
              <a:gd name="T0" fmla="*/ 0 w 2512"/>
              <a:gd name="T1" fmla="*/ 0 h 68"/>
              <a:gd name="T2" fmla="*/ 129 w 2512"/>
              <a:gd name="T3" fmla="*/ 68 h 68"/>
              <a:gd name="T4" fmla="*/ 2512 w 2512"/>
              <a:gd name="T5" fmla="*/ 68 h 68"/>
              <a:gd name="T6" fmla="*/ 0 w 2512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2" h="68">
                <a:moveTo>
                  <a:pt x="0" y="0"/>
                </a:moveTo>
                <a:lnTo>
                  <a:pt x="129" y="68"/>
                </a:lnTo>
                <a:lnTo>
                  <a:pt x="2512" y="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1" name="Freeform 1511"/>
          <p:cNvSpPr>
            <a:spLocks/>
          </p:cNvSpPr>
          <p:nvPr/>
        </p:nvSpPr>
        <p:spPr bwMode="auto">
          <a:xfrm>
            <a:off x="6783388" y="4826000"/>
            <a:ext cx="442913" cy="12700"/>
          </a:xfrm>
          <a:custGeom>
            <a:avLst/>
            <a:gdLst>
              <a:gd name="T0" fmla="*/ 0 w 2512"/>
              <a:gd name="T1" fmla="*/ 0 h 68"/>
              <a:gd name="T2" fmla="*/ 129 w 2512"/>
              <a:gd name="T3" fmla="*/ 68 h 68"/>
              <a:gd name="T4" fmla="*/ 2512 w 2512"/>
              <a:gd name="T5" fmla="*/ 68 h 68"/>
              <a:gd name="T6" fmla="*/ 0 w 2512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2" h="68">
                <a:moveTo>
                  <a:pt x="0" y="0"/>
                </a:moveTo>
                <a:lnTo>
                  <a:pt x="129" y="68"/>
                </a:lnTo>
                <a:lnTo>
                  <a:pt x="2512" y="6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2" name="Freeform 1512"/>
          <p:cNvSpPr>
            <a:spLocks/>
          </p:cNvSpPr>
          <p:nvPr/>
        </p:nvSpPr>
        <p:spPr bwMode="auto">
          <a:xfrm>
            <a:off x="6783388" y="4826000"/>
            <a:ext cx="457200" cy="12700"/>
          </a:xfrm>
          <a:custGeom>
            <a:avLst/>
            <a:gdLst>
              <a:gd name="T0" fmla="*/ 0 w 2595"/>
              <a:gd name="T1" fmla="*/ 0 h 68"/>
              <a:gd name="T2" fmla="*/ 2595 w 2595"/>
              <a:gd name="T3" fmla="*/ 0 h 68"/>
              <a:gd name="T4" fmla="*/ 2512 w 2595"/>
              <a:gd name="T5" fmla="*/ 68 h 68"/>
              <a:gd name="T6" fmla="*/ 0 w 2595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5" h="68">
                <a:moveTo>
                  <a:pt x="0" y="0"/>
                </a:moveTo>
                <a:lnTo>
                  <a:pt x="2595" y="0"/>
                </a:lnTo>
                <a:lnTo>
                  <a:pt x="2512" y="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3" name="Freeform 1513"/>
          <p:cNvSpPr>
            <a:spLocks/>
          </p:cNvSpPr>
          <p:nvPr/>
        </p:nvSpPr>
        <p:spPr bwMode="auto">
          <a:xfrm>
            <a:off x="6783388" y="4826000"/>
            <a:ext cx="457200" cy="12700"/>
          </a:xfrm>
          <a:custGeom>
            <a:avLst/>
            <a:gdLst>
              <a:gd name="T0" fmla="*/ 0 w 2595"/>
              <a:gd name="T1" fmla="*/ 0 h 68"/>
              <a:gd name="T2" fmla="*/ 2595 w 2595"/>
              <a:gd name="T3" fmla="*/ 0 h 68"/>
              <a:gd name="T4" fmla="*/ 2512 w 2595"/>
              <a:gd name="T5" fmla="*/ 68 h 68"/>
              <a:gd name="T6" fmla="*/ 0 w 2595"/>
              <a:gd name="T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5" h="68">
                <a:moveTo>
                  <a:pt x="0" y="0"/>
                </a:moveTo>
                <a:lnTo>
                  <a:pt x="2595" y="0"/>
                </a:lnTo>
                <a:lnTo>
                  <a:pt x="2512" y="6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4" name="Freeform 1514"/>
          <p:cNvSpPr>
            <a:spLocks/>
          </p:cNvSpPr>
          <p:nvPr/>
        </p:nvSpPr>
        <p:spPr bwMode="auto">
          <a:xfrm>
            <a:off x="6175375" y="4838700"/>
            <a:ext cx="531813" cy="3175"/>
          </a:xfrm>
          <a:custGeom>
            <a:avLst/>
            <a:gdLst>
              <a:gd name="T0" fmla="*/ 0 w 3010"/>
              <a:gd name="T1" fmla="*/ 0 h 17"/>
              <a:gd name="T2" fmla="*/ 19 w 3010"/>
              <a:gd name="T3" fmla="*/ 17 h 17"/>
              <a:gd name="T4" fmla="*/ 3010 w 3010"/>
              <a:gd name="T5" fmla="*/ 17 h 17"/>
              <a:gd name="T6" fmla="*/ 0 w 3010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0" h="17">
                <a:moveTo>
                  <a:pt x="0" y="0"/>
                </a:moveTo>
                <a:lnTo>
                  <a:pt x="19" y="17"/>
                </a:lnTo>
                <a:lnTo>
                  <a:pt x="3010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5" name="Freeform 1515"/>
          <p:cNvSpPr>
            <a:spLocks/>
          </p:cNvSpPr>
          <p:nvPr/>
        </p:nvSpPr>
        <p:spPr bwMode="auto">
          <a:xfrm>
            <a:off x="6175375" y="4838700"/>
            <a:ext cx="531813" cy="3175"/>
          </a:xfrm>
          <a:custGeom>
            <a:avLst/>
            <a:gdLst>
              <a:gd name="T0" fmla="*/ 0 w 3010"/>
              <a:gd name="T1" fmla="*/ 0 h 17"/>
              <a:gd name="T2" fmla="*/ 19 w 3010"/>
              <a:gd name="T3" fmla="*/ 17 h 17"/>
              <a:gd name="T4" fmla="*/ 3010 w 3010"/>
              <a:gd name="T5" fmla="*/ 17 h 17"/>
              <a:gd name="T6" fmla="*/ 0 w 3010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0" h="17">
                <a:moveTo>
                  <a:pt x="0" y="0"/>
                </a:moveTo>
                <a:lnTo>
                  <a:pt x="19" y="17"/>
                </a:lnTo>
                <a:lnTo>
                  <a:pt x="3010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6" name="Freeform 1516"/>
          <p:cNvSpPr>
            <a:spLocks/>
          </p:cNvSpPr>
          <p:nvPr/>
        </p:nvSpPr>
        <p:spPr bwMode="auto">
          <a:xfrm>
            <a:off x="6175375" y="4838700"/>
            <a:ext cx="536575" cy="3175"/>
          </a:xfrm>
          <a:custGeom>
            <a:avLst/>
            <a:gdLst>
              <a:gd name="T0" fmla="*/ 0 w 3035"/>
              <a:gd name="T1" fmla="*/ 0 h 17"/>
              <a:gd name="T2" fmla="*/ 3035 w 3035"/>
              <a:gd name="T3" fmla="*/ 0 h 17"/>
              <a:gd name="T4" fmla="*/ 3010 w 3035"/>
              <a:gd name="T5" fmla="*/ 17 h 17"/>
              <a:gd name="T6" fmla="*/ 0 w 303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5" h="17">
                <a:moveTo>
                  <a:pt x="0" y="0"/>
                </a:moveTo>
                <a:lnTo>
                  <a:pt x="3035" y="0"/>
                </a:lnTo>
                <a:lnTo>
                  <a:pt x="3010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7" name="Freeform 1517"/>
          <p:cNvSpPr>
            <a:spLocks/>
          </p:cNvSpPr>
          <p:nvPr/>
        </p:nvSpPr>
        <p:spPr bwMode="auto">
          <a:xfrm>
            <a:off x="6175375" y="4838700"/>
            <a:ext cx="536575" cy="3175"/>
          </a:xfrm>
          <a:custGeom>
            <a:avLst/>
            <a:gdLst>
              <a:gd name="T0" fmla="*/ 0 w 3035"/>
              <a:gd name="T1" fmla="*/ 0 h 17"/>
              <a:gd name="T2" fmla="*/ 3035 w 3035"/>
              <a:gd name="T3" fmla="*/ 0 h 17"/>
              <a:gd name="T4" fmla="*/ 3010 w 3035"/>
              <a:gd name="T5" fmla="*/ 17 h 17"/>
              <a:gd name="T6" fmla="*/ 0 w 303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5" h="17">
                <a:moveTo>
                  <a:pt x="0" y="0"/>
                </a:moveTo>
                <a:lnTo>
                  <a:pt x="3035" y="0"/>
                </a:lnTo>
                <a:lnTo>
                  <a:pt x="3010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8" name="Freeform 1518"/>
          <p:cNvSpPr>
            <a:spLocks/>
          </p:cNvSpPr>
          <p:nvPr/>
        </p:nvSpPr>
        <p:spPr bwMode="auto">
          <a:xfrm>
            <a:off x="6805613" y="4838700"/>
            <a:ext cx="415925" cy="3175"/>
          </a:xfrm>
          <a:custGeom>
            <a:avLst/>
            <a:gdLst>
              <a:gd name="T0" fmla="*/ 0 w 2362"/>
              <a:gd name="T1" fmla="*/ 0 h 17"/>
              <a:gd name="T2" fmla="*/ 45 w 2362"/>
              <a:gd name="T3" fmla="*/ 17 h 17"/>
              <a:gd name="T4" fmla="*/ 2362 w 2362"/>
              <a:gd name="T5" fmla="*/ 17 h 17"/>
              <a:gd name="T6" fmla="*/ 0 w 2362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2" h="17">
                <a:moveTo>
                  <a:pt x="0" y="0"/>
                </a:moveTo>
                <a:lnTo>
                  <a:pt x="45" y="17"/>
                </a:lnTo>
                <a:lnTo>
                  <a:pt x="2362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59" name="Freeform 1519"/>
          <p:cNvSpPr>
            <a:spLocks/>
          </p:cNvSpPr>
          <p:nvPr/>
        </p:nvSpPr>
        <p:spPr bwMode="auto">
          <a:xfrm>
            <a:off x="6805613" y="4838700"/>
            <a:ext cx="415925" cy="3175"/>
          </a:xfrm>
          <a:custGeom>
            <a:avLst/>
            <a:gdLst>
              <a:gd name="T0" fmla="*/ 0 w 2362"/>
              <a:gd name="T1" fmla="*/ 0 h 17"/>
              <a:gd name="T2" fmla="*/ 45 w 2362"/>
              <a:gd name="T3" fmla="*/ 17 h 17"/>
              <a:gd name="T4" fmla="*/ 2362 w 2362"/>
              <a:gd name="T5" fmla="*/ 17 h 17"/>
              <a:gd name="T6" fmla="*/ 0 w 2362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62" h="17">
                <a:moveTo>
                  <a:pt x="0" y="0"/>
                </a:moveTo>
                <a:lnTo>
                  <a:pt x="45" y="17"/>
                </a:lnTo>
                <a:lnTo>
                  <a:pt x="2362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0" name="Freeform 1520"/>
          <p:cNvSpPr>
            <a:spLocks/>
          </p:cNvSpPr>
          <p:nvPr/>
        </p:nvSpPr>
        <p:spPr bwMode="auto">
          <a:xfrm>
            <a:off x="6805613" y="4838700"/>
            <a:ext cx="420688" cy="3175"/>
          </a:xfrm>
          <a:custGeom>
            <a:avLst/>
            <a:gdLst>
              <a:gd name="T0" fmla="*/ 0 w 2383"/>
              <a:gd name="T1" fmla="*/ 0 h 17"/>
              <a:gd name="T2" fmla="*/ 2383 w 2383"/>
              <a:gd name="T3" fmla="*/ 0 h 17"/>
              <a:gd name="T4" fmla="*/ 2362 w 2383"/>
              <a:gd name="T5" fmla="*/ 17 h 17"/>
              <a:gd name="T6" fmla="*/ 0 w 2383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83" h="17">
                <a:moveTo>
                  <a:pt x="0" y="0"/>
                </a:moveTo>
                <a:lnTo>
                  <a:pt x="2383" y="0"/>
                </a:lnTo>
                <a:lnTo>
                  <a:pt x="2362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1" name="Freeform 1521"/>
          <p:cNvSpPr>
            <a:spLocks/>
          </p:cNvSpPr>
          <p:nvPr/>
        </p:nvSpPr>
        <p:spPr bwMode="auto">
          <a:xfrm>
            <a:off x="6805613" y="4838700"/>
            <a:ext cx="420688" cy="3175"/>
          </a:xfrm>
          <a:custGeom>
            <a:avLst/>
            <a:gdLst>
              <a:gd name="T0" fmla="*/ 0 w 2383"/>
              <a:gd name="T1" fmla="*/ 0 h 17"/>
              <a:gd name="T2" fmla="*/ 2383 w 2383"/>
              <a:gd name="T3" fmla="*/ 0 h 17"/>
              <a:gd name="T4" fmla="*/ 2362 w 2383"/>
              <a:gd name="T5" fmla="*/ 17 h 17"/>
              <a:gd name="T6" fmla="*/ 0 w 2383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83" h="17">
                <a:moveTo>
                  <a:pt x="0" y="0"/>
                </a:moveTo>
                <a:lnTo>
                  <a:pt x="2383" y="0"/>
                </a:lnTo>
                <a:lnTo>
                  <a:pt x="2362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2" name="Freeform 1522"/>
          <p:cNvSpPr>
            <a:spLocks/>
          </p:cNvSpPr>
          <p:nvPr/>
        </p:nvSpPr>
        <p:spPr bwMode="auto">
          <a:xfrm>
            <a:off x="6178550" y="4841875"/>
            <a:ext cx="523875" cy="1588"/>
          </a:xfrm>
          <a:custGeom>
            <a:avLst/>
            <a:gdLst>
              <a:gd name="T0" fmla="*/ 0 w 2970"/>
              <a:gd name="T1" fmla="*/ 0 h 11"/>
              <a:gd name="T2" fmla="*/ 13 w 2970"/>
              <a:gd name="T3" fmla="*/ 11 h 11"/>
              <a:gd name="T4" fmla="*/ 2970 w 2970"/>
              <a:gd name="T5" fmla="*/ 11 h 11"/>
              <a:gd name="T6" fmla="*/ 0 w 297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70" h="11">
                <a:moveTo>
                  <a:pt x="0" y="0"/>
                </a:moveTo>
                <a:lnTo>
                  <a:pt x="13" y="11"/>
                </a:lnTo>
                <a:lnTo>
                  <a:pt x="2970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3" name="Freeform 1523"/>
          <p:cNvSpPr>
            <a:spLocks/>
          </p:cNvSpPr>
          <p:nvPr/>
        </p:nvSpPr>
        <p:spPr bwMode="auto">
          <a:xfrm>
            <a:off x="6178550" y="4841875"/>
            <a:ext cx="523875" cy="1588"/>
          </a:xfrm>
          <a:custGeom>
            <a:avLst/>
            <a:gdLst>
              <a:gd name="T0" fmla="*/ 0 w 2970"/>
              <a:gd name="T1" fmla="*/ 0 h 11"/>
              <a:gd name="T2" fmla="*/ 13 w 2970"/>
              <a:gd name="T3" fmla="*/ 11 h 11"/>
              <a:gd name="T4" fmla="*/ 2970 w 2970"/>
              <a:gd name="T5" fmla="*/ 11 h 11"/>
              <a:gd name="T6" fmla="*/ 0 w 297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70" h="11">
                <a:moveTo>
                  <a:pt x="0" y="0"/>
                </a:moveTo>
                <a:lnTo>
                  <a:pt x="13" y="11"/>
                </a:lnTo>
                <a:lnTo>
                  <a:pt x="2970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4" name="Freeform 1524"/>
          <p:cNvSpPr>
            <a:spLocks/>
          </p:cNvSpPr>
          <p:nvPr/>
        </p:nvSpPr>
        <p:spPr bwMode="auto">
          <a:xfrm>
            <a:off x="6178550" y="4841875"/>
            <a:ext cx="528638" cy="1588"/>
          </a:xfrm>
          <a:custGeom>
            <a:avLst/>
            <a:gdLst>
              <a:gd name="T0" fmla="*/ 0 w 2991"/>
              <a:gd name="T1" fmla="*/ 0 h 11"/>
              <a:gd name="T2" fmla="*/ 2991 w 2991"/>
              <a:gd name="T3" fmla="*/ 0 h 11"/>
              <a:gd name="T4" fmla="*/ 2970 w 2991"/>
              <a:gd name="T5" fmla="*/ 11 h 11"/>
              <a:gd name="T6" fmla="*/ 0 w 299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91" h="11">
                <a:moveTo>
                  <a:pt x="0" y="0"/>
                </a:moveTo>
                <a:lnTo>
                  <a:pt x="2991" y="0"/>
                </a:lnTo>
                <a:lnTo>
                  <a:pt x="2970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5" name="Freeform 1525"/>
          <p:cNvSpPr>
            <a:spLocks/>
          </p:cNvSpPr>
          <p:nvPr/>
        </p:nvSpPr>
        <p:spPr bwMode="auto">
          <a:xfrm>
            <a:off x="6178550" y="4841875"/>
            <a:ext cx="528638" cy="1588"/>
          </a:xfrm>
          <a:custGeom>
            <a:avLst/>
            <a:gdLst>
              <a:gd name="T0" fmla="*/ 0 w 2991"/>
              <a:gd name="T1" fmla="*/ 0 h 11"/>
              <a:gd name="T2" fmla="*/ 2991 w 2991"/>
              <a:gd name="T3" fmla="*/ 0 h 11"/>
              <a:gd name="T4" fmla="*/ 2970 w 2991"/>
              <a:gd name="T5" fmla="*/ 11 h 11"/>
              <a:gd name="T6" fmla="*/ 0 w 299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91" h="11">
                <a:moveTo>
                  <a:pt x="0" y="0"/>
                </a:moveTo>
                <a:lnTo>
                  <a:pt x="2991" y="0"/>
                </a:lnTo>
                <a:lnTo>
                  <a:pt x="2970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6" name="Freeform 1526"/>
          <p:cNvSpPr>
            <a:spLocks/>
          </p:cNvSpPr>
          <p:nvPr/>
        </p:nvSpPr>
        <p:spPr bwMode="auto">
          <a:xfrm>
            <a:off x="6813550" y="4841875"/>
            <a:ext cx="406400" cy="1588"/>
          </a:xfrm>
          <a:custGeom>
            <a:avLst/>
            <a:gdLst>
              <a:gd name="T0" fmla="*/ 0 w 2303"/>
              <a:gd name="T1" fmla="*/ 0 h 11"/>
              <a:gd name="T2" fmla="*/ 29 w 2303"/>
              <a:gd name="T3" fmla="*/ 11 h 11"/>
              <a:gd name="T4" fmla="*/ 2303 w 2303"/>
              <a:gd name="T5" fmla="*/ 11 h 11"/>
              <a:gd name="T6" fmla="*/ 0 w 2303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3" h="11">
                <a:moveTo>
                  <a:pt x="0" y="0"/>
                </a:moveTo>
                <a:lnTo>
                  <a:pt x="29" y="11"/>
                </a:lnTo>
                <a:lnTo>
                  <a:pt x="2303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7" name="Freeform 1527"/>
          <p:cNvSpPr>
            <a:spLocks/>
          </p:cNvSpPr>
          <p:nvPr/>
        </p:nvSpPr>
        <p:spPr bwMode="auto">
          <a:xfrm>
            <a:off x="6813550" y="4841875"/>
            <a:ext cx="406400" cy="1588"/>
          </a:xfrm>
          <a:custGeom>
            <a:avLst/>
            <a:gdLst>
              <a:gd name="T0" fmla="*/ 0 w 2303"/>
              <a:gd name="T1" fmla="*/ 0 h 11"/>
              <a:gd name="T2" fmla="*/ 29 w 2303"/>
              <a:gd name="T3" fmla="*/ 11 h 11"/>
              <a:gd name="T4" fmla="*/ 2303 w 2303"/>
              <a:gd name="T5" fmla="*/ 11 h 11"/>
              <a:gd name="T6" fmla="*/ 0 w 2303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3" h="11">
                <a:moveTo>
                  <a:pt x="0" y="0"/>
                </a:moveTo>
                <a:lnTo>
                  <a:pt x="29" y="11"/>
                </a:lnTo>
                <a:lnTo>
                  <a:pt x="2303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8" name="Freeform 1528"/>
          <p:cNvSpPr>
            <a:spLocks/>
          </p:cNvSpPr>
          <p:nvPr/>
        </p:nvSpPr>
        <p:spPr bwMode="auto">
          <a:xfrm>
            <a:off x="6813550" y="4841875"/>
            <a:ext cx="407988" cy="1588"/>
          </a:xfrm>
          <a:custGeom>
            <a:avLst/>
            <a:gdLst>
              <a:gd name="T0" fmla="*/ 0 w 2317"/>
              <a:gd name="T1" fmla="*/ 0 h 11"/>
              <a:gd name="T2" fmla="*/ 2317 w 2317"/>
              <a:gd name="T3" fmla="*/ 0 h 11"/>
              <a:gd name="T4" fmla="*/ 2303 w 2317"/>
              <a:gd name="T5" fmla="*/ 11 h 11"/>
              <a:gd name="T6" fmla="*/ 0 w 231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7" h="11">
                <a:moveTo>
                  <a:pt x="0" y="0"/>
                </a:moveTo>
                <a:lnTo>
                  <a:pt x="2317" y="0"/>
                </a:lnTo>
                <a:lnTo>
                  <a:pt x="2303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69" name="Freeform 1529"/>
          <p:cNvSpPr>
            <a:spLocks/>
          </p:cNvSpPr>
          <p:nvPr/>
        </p:nvSpPr>
        <p:spPr bwMode="auto">
          <a:xfrm>
            <a:off x="6813550" y="4841875"/>
            <a:ext cx="407988" cy="1588"/>
          </a:xfrm>
          <a:custGeom>
            <a:avLst/>
            <a:gdLst>
              <a:gd name="T0" fmla="*/ 0 w 2317"/>
              <a:gd name="T1" fmla="*/ 0 h 11"/>
              <a:gd name="T2" fmla="*/ 2317 w 2317"/>
              <a:gd name="T3" fmla="*/ 0 h 11"/>
              <a:gd name="T4" fmla="*/ 2303 w 2317"/>
              <a:gd name="T5" fmla="*/ 11 h 11"/>
              <a:gd name="T6" fmla="*/ 0 w 231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7" h="11">
                <a:moveTo>
                  <a:pt x="0" y="0"/>
                </a:moveTo>
                <a:lnTo>
                  <a:pt x="2317" y="0"/>
                </a:lnTo>
                <a:lnTo>
                  <a:pt x="2303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0" name="Freeform 1530"/>
          <p:cNvSpPr>
            <a:spLocks/>
          </p:cNvSpPr>
          <p:nvPr/>
        </p:nvSpPr>
        <p:spPr bwMode="auto">
          <a:xfrm>
            <a:off x="6181725" y="4843463"/>
            <a:ext cx="519113" cy="1588"/>
          </a:xfrm>
          <a:custGeom>
            <a:avLst/>
            <a:gdLst>
              <a:gd name="T0" fmla="*/ 0 w 2948"/>
              <a:gd name="T1" fmla="*/ 0 h 4"/>
              <a:gd name="T2" fmla="*/ 4 w 2948"/>
              <a:gd name="T3" fmla="*/ 4 h 4"/>
              <a:gd name="T4" fmla="*/ 2948 w 2948"/>
              <a:gd name="T5" fmla="*/ 4 h 4"/>
              <a:gd name="T6" fmla="*/ 0 w 294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8" h="4">
                <a:moveTo>
                  <a:pt x="0" y="0"/>
                </a:moveTo>
                <a:lnTo>
                  <a:pt x="4" y="4"/>
                </a:lnTo>
                <a:lnTo>
                  <a:pt x="2948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1" name="Freeform 1531"/>
          <p:cNvSpPr>
            <a:spLocks/>
          </p:cNvSpPr>
          <p:nvPr/>
        </p:nvSpPr>
        <p:spPr bwMode="auto">
          <a:xfrm>
            <a:off x="6181725" y="4843463"/>
            <a:ext cx="519113" cy="1588"/>
          </a:xfrm>
          <a:custGeom>
            <a:avLst/>
            <a:gdLst>
              <a:gd name="T0" fmla="*/ 0 w 2948"/>
              <a:gd name="T1" fmla="*/ 0 h 4"/>
              <a:gd name="T2" fmla="*/ 4 w 2948"/>
              <a:gd name="T3" fmla="*/ 4 h 4"/>
              <a:gd name="T4" fmla="*/ 2948 w 2948"/>
              <a:gd name="T5" fmla="*/ 4 h 4"/>
              <a:gd name="T6" fmla="*/ 0 w 294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8" h="4">
                <a:moveTo>
                  <a:pt x="0" y="0"/>
                </a:moveTo>
                <a:lnTo>
                  <a:pt x="4" y="4"/>
                </a:lnTo>
                <a:lnTo>
                  <a:pt x="2948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2" name="Freeform 1532"/>
          <p:cNvSpPr>
            <a:spLocks/>
          </p:cNvSpPr>
          <p:nvPr/>
        </p:nvSpPr>
        <p:spPr bwMode="auto">
          <a:xfrm>
            <a:off x="6181725" y="4843463"/>
            <a:ext cx="520700" cy="1588"/>
          </a:xfrm>
          <a:custGeom>
            <a:avLst/>
            <a:gdLst>
              <a:gd name="T0" fmla="*/ 0 w 2957"/>
              <a:gd name="T1" fmla="*/ 0 h 4"/>
              <a:gd name="T2" fmla="*/ 2957 w 2957"/>
              <a:gd name="T3" fmla="*/ 0 h 4"/>
              <a:gd name="T4" fmla="*/ 2948 w 2957"/>
              <a:gd name="T5" fmla="*/ 4 h 4"/>
              <a:gd name="T6" fmla="*/ 0 w 295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57" h="4">
                <a:moveTo>
                  <a:pt x="0" y="0"/>
                </a:moveTo>
                <a:lnTo>
                  <a:pt x="2957" y="0"/>
                </a:lnTo>
                <a:lnTo>
                  <a:pt x="2948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3" name="Freeform 1533"/>
          <p:cNvSpPr>
            <a:spLocks/>
          </p:cNvSpPr>
          <p:nvPr/>
        </p:nvSpPr>
        <p:spPr bwMode="auto">
          <a:xfrm>
            <a:off x="6181725" y="4843463"/>
            <a:ext cx="520700" cy="1588"/>
          </a:xfrm>
          <a:custGeom>
            <a:avLst/>
            <a:gdLst>
              <a:gd name="T0" fmla="*/ 0 w 2957"/>
              <a:gd name="T1" fmla="*/ 0 h 4"/>
              <a:gd name="T2" fmla="*/ 2957 w 2957"/>
              <a:gd name="T3" fmla="*/ 0 h 4"/>
              <a:gd name="T4" fmla="*/ 2948 w 2957"/>
              <a:gd name="T5" fmla="*/ 4 h 4"/>
              <a:gd name="T6" fmla="*/ 0 w 2957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57" h="4">
                <a:moveTo>
                  <a:pt x="0" y="0"/>
                </a:moveTo>
                <a:lnTo>
                  <a:pt x="2957" y="0"/>
                </a:lnTo>
                <a:lnTo>
                  <a:pt x="2948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4" name="Freeform 1534"/>
          <p:cNvSpPr>
            <a:spLocks/>
          </p:cNvSpPr>
          <p:nvPr/>
        </p:nvSpPr>
        <p:spPr bwMode="auto">
          <a:xfrm>
            <a:off x="6818313" y="4843463"/>
            <a:ext cx="400050" cy="1588"/>
          </a:xfrm>
          <a:custGeom>
            <a:avLst/>
            <a:gdLst>
              <a:gd name="T0" fmla="*/ 0 w 2268"/>
              <a:gd name="T1" fmla="*/ 0 h 4"/>
              <a:gd name="T2" fmla="*/ 10 w 2268"/>
              <a:gd name="T3" fmla="*/ 4 h 4"/>
              <a:gd name="T4" fmla="*/ 2268 w 2268"/>
              <a:gd name="T5" fmla="*/ 4 h 4"/>
              <a:gd name="T6" fmla="*/ 0 w 226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68" h="4">
                <a:moveTo>
                  <a:pt x="0" y="0"/>
                </a:moveTo>
                <a:lnTo>
                  <a:pt x="10" y="4"/>
                </a:lnTo>
                <a:lnTo>
                  <a:pt x="2268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5" name="Freeform 1535"/>
          <p:cNvSpPr>
            <a:spLocks/>
          </p:cNvSpPr>
          <p:nvPr/>
        </p:nvSpPr>
        <p:spPr bwMode="auto">
          <a:xfrm>
            <a:off x="6818313" y="4843463"/>
            <a:ext cx="400050" cy="1588"/>
          </a:xfrm>
          <a:custGeom>
            <a:avLst/>
            <a:gdLst>
              <a:gd name="T0" fmla="*/ 0 w 2268"/>
              <a:gd name="T1" fmla="*/ 0 h 4"/>
              <a:gd name="T2" fmla="*/ 10 w 2268"/>
              <a:gd name="T3" fmla="*/ 4 h 4"/>
              <a:gd name="T4" fmla="*/ 2268 w 2268"/>
              <a:gd name="T5" fmla="*/ 4 h 4"/>
              <a:gd name="T6" fmla="*/ 0 w 2268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68" h="4">
                <a:moveTo>
                  <a:pt x="0" y="0"/>
                </a:moveTo>
                <a:lnTo>
                  <a:pt x="10" y="4"/>
                </a:lnTo>
                <a:lnTo>
                  <a:pt x="2268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6" name="Freeform 1536"/>
          <p:cNvSpPr>
            <a:spLocks/>
          </p:cNvSpPr>
          <p:nvPr/>
        </p:nvSpPr>
        <p:spPr bwMode="auto">
          <a:xfrm>
            <a:off x="6818313" y="4843463"/>
            <a:ext cx="401638" cy="1588"/>
          </a:xfrm>
          <a:custGeom>
            <a:avLst/>
            <a:gdLst>
              <a:gd name="T0" fmla="*/ 0 w 2274"/>
              <a:gd name="T1" fmla="*/ 0 h 4"/>
              <a:gd name="T2" fmla="*/ 2274 w 2274"/>
              <a:gd name="T3" fmla="*/ 0 h 4"/>
              <a:gd name="T4" fmla="*/ 2268 w 2274"/>
              <a:gd name="T5" fmla="*/ 4 h 4"/>
              <a:gd name="T6" fmla="*/ 0 w 227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4" h="4">
                <a:moveTo>
                  <a:pt x="0" y="0"/>
                </a:moveTo>
                <a:lnTo>
                  <a:pt x="2274" y="0"/>
                </a:lnTo>
                <a:lnTo>
                  <a:pt x="2268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7" name="Freeform 1537"/>
          <p:cNvSpPr>
            <a:spLocks/>
          </p:cNvSpPr>
          <p:nvPr/>
        </p:nvSpPr>
        <p:spPr bwMode="auto">
          <a:xfrm>
            <a:off x="6818313" y="4843463"/>
            <a:ext cx="401638" cy="1588"/>
          </a:xfrm>
          <a:custGeom>
            <a:avLst/>
            <a:gdLst>
              <a:gd name="T0" fmla="*/ 0 w 2274"/>
              <a:gd name="T1" fmla="*/ 0 h 4"/>
              <a:gd name="T2" fmla="*/ 2274 w 2274"/>
              <a:gd name="T3" fmla="*/ 0 h 4"/>
              <a:gd name="T4" fmla="*/ 2268 w 2274"/>
              <a:gd name="T5" fmla="*/ 4 h 4"/>
              <a:gd name="T6" fmla="*/ 0 w 2274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4" h="4">
                <a:moveTo>
                  <a:pt x="0" y="0"/>
                </a:moveTo>
                <a:lnTo>
                  <a:pt x="2274" y="0"/>
                </a:lnTo>
                <a:lnTo>
                  <a:pt x="2268" y="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8" name="Freeform 1538"/>
          <p:cNvSpPr>
            <a:spLocks/>
          </p:cNvSpPr>
          <p:nvPr/>
        </p:nvSpPr>
        <p:spPr bwMode="auto">
          <a:xfrm>
            <a:off x="6181725" y="4843463"/>
            <a:ext cx="509588" cy="6350"/>
          </a:xfrm>
          <a:custGeom>
            <a:avLst/>
            <a:gdLst>
              <a:gd name="T0" fmla="*/ 0 w 2883"/>
              <a:gd name="T1" fmla="*/ 0 h 32"/>
              <a:gd name="T2" fmla="*/ 45 w 2883"/>
              <a:gd name="T3" fmla="*/ 32 h 32"/>
              <a:gd name="T4" fmla="*/ 2883 w 2883"/>
              <a:gd name="T5" fmla="*/ 32 h 32"/>
              <a:gd name="T6" fmla="*/ 0 w 2883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3" h="32">
                <a:moveTo>
                  <a:pt x="0" y="0"/>
                </a:moveTo>
                <a:lnTo>
                  <a:pt x="45" y="32"/>
                </a:lnTo>
                <a:lnTo>
                  <a:pt x="2883" y="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79" name="Freeform 1539"/>
          <p:cNvSpPr>
            <a:spLocks/>
          </p:cNvSpPr>
          <p:nvPr/>
        </p:nvSpPr>
        <p:spPr bwMode="auto">
          <a:xfrm>
            <a:off x="6181725" y="4843463"/>
            <a:ext cx="509588" cy="6350"/>
          </a:xfrm>
          <a:custGeom>
            <a:avLst/>
            <a:gdLst>
              <a:gd name="T0" fmla="*/ 0 w 2883"/>
              <a:gd name="T1" fmla="*/ 0 h 32"/>
              <a:gd name="T2" fmla="*/ 45 w 2883"/>
              <a:gd name="T3" fmla="*/ 32 h 32"/>
              <a:gd name="T4" fmla="*/ 2883 w 2883"/>
              <a:gd name="T5" fmla="*/ 32 h 32"/>
              <a:gd name="T6" fmla="*/ 0 w 2883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3" h="32">
                <a:moveTo>
                  <a:pt x="0" y="0"/>
                </a:moveTo>
                <a:lnTo>
                  <a:pt x="45" y="32"/>
                </a:lnTo>
                <a:lnTo>
                  <a:pt x="2883" y="3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0" name="Freeform 1540"/>
          <p:cNvSpPr>
            <a:spLocks/>
          </p:cNvSpPr>
          <p:nvPr/>
        </p:nvSpPr>
        <p:spPr bwMode="auto">
          <a:xfrm>
            <a:off x="6181725" y="4843463"/>
            <a:ext cx="519113" cy="6350"/>
          </a:xfrm>
          <a:custGeom>
            <a:avLst/>
            <a:gdLst>
              <a:gd name="T0" fmla="*/ 0 w 2944"/>
              <a:gd name="T1" fmla="*/ 0 h 32"/>
              <a:gd name="T2" fmla="*/ 2944 w 2944"/>
              <a:gd name="T3" fmla="*/ 0 h 32"/>
              <a:gd name="T4" fmla="*/ 2883 w 2944"/>
              <a:gd name="T5" fmla="*/ 32 h 32"/>
              <a:gd name="T6" fmla="*/ 0 w 2944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4" h="32">
                <a:moveTo>
                  <a:pt x="0" y="0"/>
                </a:moveTo>
                <a:lnTo>
                  <a:pt x="2944" y="0"/>
                </a:lnTo>
                <a:lnTo>
                  <a:pt x="2883" y="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1" name="Freeform 1541"/>
          <p:cNvSpPr>
            <a:spLocks/>
          </p:cNvSpPr>
          <p:nvPr/>
        </p:nvSpPr>
        <p:spPr bwMode="auto">
          <a:xfrm>
            <a:off x="6181725" y="4843463"/>
            <a:ext cx="519113" cy="6350"/>
          </a:xfrm>
          <a:custGeom>
            <a:avLst/>
            <a:gdLst>
              <a:gd name="T0" fmla="*/ 0 w 2944"/>
              <a:gd name="T1" fmla="*/ 0 h 32"/>
              <a:gd name="T2" fmla="*/ 2944 w 2944"/>
              <a:gd name="T3" fmla="*/ 0 h 32"/>
              <a:gd name="T4" fmla="*/ 2883 w 2944"/>
              <a:gd name="T5" fmla="*/ 32 h 32"/>
              <a:gd name="T6" fmla="*/ 0 w 2944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4" h="32">
                <a:moveTo>
                  <a:pt x="0" y="0"/>
                </a:moveTo>
                <a:lnTo>
                  <a:pt x="2944" y="0"/>
                </a:lnTo>
                <a:lnTo>
                  <a:pt x="2883" y="3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2" name="Freeform 1542"/>
          <p:cNvSpPr>
            <a:spLocks/>
          </p:cNvSpPr>
          <p:nvPr/>
        </p:nvSpPr>
        <p:spPr bwMode="auto">
          <a:xfrm>
            <a:off x="6819900" y="4843463"/>
            <a:ext cx="388938" cy="6350"/>
          </a:xfrm>
          <a:custGeom>
            <a:avLst/>
            <a:gdLst>
              <a:gd name="T0" fmla="*/ 0 w 2207"/>
              <a:gd name="T1" fmla="*/ 0 h 32"/>
              <a:gd name="T2" fmla="*/ 82 w 2207"/>
              <a:gd name="T3" fmla="*/ 32 h 32"/>
              <a:gd name="T4" fmla="*/ 2207 w 2207"/>
              <a:gd name="T5" fmla="*/ 32 h 32"/>
              <a:gd name="T6" fmla="*/ 0 w 2207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07" h="32">
                <a:moveTo>
                  <a:pt x="0" y="0"/>
                </a:moveTo>
                <a:lnTo>
                  <a:pt x="82" y="32"/>
                </a:lnTo>
                <a:lnTo>
                  <a:pt x="2207" y="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3" name="Freeform 1543"/>
          <p:cNvSpPr>
            <a:spLocks/>
          </p:cNvSpPr>
          <p:nvPr/>
        </p:nvSpPr>
        <p:spPr bwMode="auto">
          <a:xfrm>
            <a:off x="6819900" y="4843463"/>
            <a:ext cx="388938" cy="6350"/>
          </a:xfrm>
          <a:custGeom>
            <a:avLst/>
            <a:gdLst>
              <a:gd name="T0" fmla="*/ 0 w 2207"/>
              <a:gd name="T1" fmla="*/ 0 h 32"/>
              <a:gd name="T2" fmla="*/ 82 w 2207"/>
              <a:gd name="T3" fmla="*/ 32 h 32"/>
              <a:gd name="T4" fmla="*/ 2207 w 2207"/>
              <a:gd name="T5" fmla="*/ 32 h 32"/>
              <a:gd name="T6" fmla="*/ 0 w 2207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07" h="32">
                <a:moveTo>
                  <a:pt x="0" y="0"/>
                </a:moveTo>
                <a:lnTo>
                  <a:pt x="82" y="32"/>
                </a:lnTo>
                <a:lnTo>
                  <a:pt x="2207" y="3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4" name="Freeform 1544"/>
          <p:cNvSpPr>
            <a:spLocks/>
          </p:cNvSpPr>
          <p:nvPr/>
        </p:nvSpPr>
        <p:spPr bwMode="auto">
          <a:xfrm>
            <a:off x="6819900" y="4843463"/>
            <a:ext cx="398463" cy="6350"/>
          </a:xfrm>
          <a:custGeom>
            <a:avLst/>
            <a:gdLst>
              <a:gd name="T0" fmla="*/ 0 w 2258"/>
              <a:gd name="T1" fmla="*/ 0 h 32"/>
              <a:gd name="T2" fmla="*/ 2258 w 2258"/>
              <a:gd name="T3" fmla="*/ 0 h 32"/>
              <a:gd name="T4" fmla="*/ 2207 w 2258"/>
              <a:gd name="T5" fmla="*/ 32 h 32"/>
              <a:gd name="T6" fmla="*/ 0 w 2258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8" h="32">
                <a:moveTo>
                  <a:pt x="0" y="0"/>
                </a:moveTo>
                <a:lnTo>
                  <a:pt x="2258" y="0"/>
                </a:lnTo>
                <a:lnTo>
                  <a:pt x="2207" y="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5" name="Freeform 1545"/>
          <p:cNvSpPr>
            <a:spLocks/>
          </p:cNvSpPr>
          <p:nvPr/>
        </p:nvSpPr>
        <p:spPr bwMode="auto">
          <a:xfrm>
            <a:off x="6819900" y="4843463"/>
            <a:ext cx="398463" cy="6350"/>
          </a:xfrm>
          <a:custGeom>
            <a:avLst/>
            <a:gdLst>
              <a:gd name="T0" fmla="*/ 0 w 2258"/>
              <a:gd name="T1" fmla="*/ 0 h 32"/>
              <a:gd name="T2" fmla="*/ 2258 w 2258"/>
              <a:gd name="T3" fmla="*/ 0 h 32"/>
              <a:gd name="T4" fmla="*/ 2207 w 2258"/>
              <a:gd name="T5" fmla="*/ 32 h 32"/>
              <a:gd name="T6" fmla="*/ 0 w 2258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8" h="32">
                <a:moveTo>
                  <a:pt x="0" y="0"/>
                </a:moveTo>
                <a:lnTo>
                  <a:pt x="2258" y="0"/>
                </a:lnTo>
                <a:lnTo>
                  <a:pt x="2207" y="3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6" name="Freeform 1546"/>
          <p:cNvSpPr>
            <a:spLocks/>
          </p:cNvSpPr>
          <p:nvPr/>
        </p:nvSpPr>
        <p:spPr bwMode="auto">
          <a:xfrm>
            <a:off x="6189663" y="4849813"/>
            <a:ext cx="493713" cy="3175"/>
          </a:xfrm>
          <a:custGeom>
            <a:avLst/>
            <a:gdLst>
              <a:gd name="T0" fmla="*/ 0 w 2796"/>
              <a:gd name="T1" fmla="*/ 0 h 21"/>
              <a:gd name="T2" fmla="*/ 30 w 2796"/>
              <a:gd name="T3" fmla="*/ 21 h 21"/>
              <a:gd name="T4" fmla="*/ 2796 w 2796"/>
              <a:gd name="T5" fmla="*/ 21 h 21"/>
              <a:gd name="T6" fmla="*/ 0 w 279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96" h="21">
                <a:moveTo>
                  <a:pt x="0" y="0"/>
                </a:moveTo>
                <a:lnTo>
                  <a:pt x="30" y="21"/>
                </a:lnTo>
                <a:lnTo>
                  <a:pt x="2796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7" name="Freeform 1547"/>
          <p:cNvSpPr>
            <a:spLocks/>
          </p:cNvSpPr>
          <p:nvPr/>
        </p:nvSpPr>
        <p:spPr bwMode="auto">
          <a:xfrm>
            <a:off x="6189663" y="4849813"/>
            <a:ext cx="493713" cy="3175"/>
          </a:xfrm>
          <a:custGeom>
            <a:avLst/>
            <a:gdLst>
              <a:gd name="T0" fmla="*/ 0 w 2796"/>
              <a:gd name="T1" fmla="*/ 0 h 21"/>
              <a:gd name="T2" fmla="*/ 30 w 2796"/>
              <a:gd name="T3" fmla="*/ 21 h 21"/>
              <a:gd name="T4" fmla="*/ 2796 w 2796"/>
              <a:gd name="T5" fmla="*/ 21 h 21"/>
              <a:gd name="T6" fmla="*/ 0 w 2796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96" h="21">
                <a:moveTo>
                  <a:pt x="0" y="0"/>
                </a:moveTo>
                <a:lnTo>
                  <a:pt x="30" y="21"/>
                </a:lnTo>
                <a:lnTo>
                  <a:pt x="2796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8" name="Freeform 1548"/>
          <p:cNvSpPr>
            <a:spLocks/>
          </p:cNvSpPr>
          <p:nvPr/>
        </p:nvSpPr>
        <p:spPr bwMode="auto">
          <a:xfrm>
            <a:off x="6189663" y="4849813"/>
            <a:ext cx="501650" cy="3175"/>
          </a:xfrm>
          <a:custGeom>
            <a:avLst/>
            <a:gdLst>
              <a:gd name="T0" fmla="*/ 0 w 2838"/>
              <a:gd name="T1" fmla="*/ 0 h 21"/>
              <a:gd name="T2" fmla="*/ 2838 w 2838"/>
              <a:gd name="T3" fmla="*/ 0 h 21"/>
              <a:gd name="T4" fmla="*/ 2796 w 2838"/>
              <a:gd name="T5" fmla="*/ 21 h 21"/>
              <a:gd name="T6" fmla="*/ 0 w 283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38" h="21">
                <a:moveTo>
                  <a:pt x="0" y="0"/>
                </a:moveTo>
                <a:lnTo>
                  <a:pt x="2838" y="0"/>
                </a:lnTo>
                <a:lnTo>
                  <a:pt x="2796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89" name="Freeform 1549"/>
          <p:cNvSpPr>
            <a:spLocks/>
          </p:cNvSpPr>
          <p:nvPr/>
        </p:nvSpPr>
        <p:spPr bwMode="auto">
          <a:xfrm>
            <a:off x="6189663" y="4849813"/>
            <a:ext cx="501650" cy="3175"/>
          </a:xfrm>
          <a:custGeom>
            <a:avLst/>
            <a:gdLst>
              <a:gd name="T0" fmla="*/ 0 w 2838"/>
              <a:gd name="T1" fmla="*/ 0 h 21"/>
              <a:gd name="T2" fmla="*/ 2838 w 2838"/>
              <a:gd name="T3" fmla="*/ 0 h 21"/>
              <a:gd name="T4" fmla="*/ 2796 w 2838"/>
              <a:gd name="T5" fmla="*/ 21 h 21"/>
              <a:gd name="T6" fmla="*/ 0 w 283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38" h="21">
                <a:moveTo>
                  <a:pt x="0" y="0"/>
                </a:moveTo>
                <a:lnTo>
                  <a:pt x="2838" y="0"/>
                </a:lnTo>
                <a:lnTo>
                  <a:pt x="2796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0" name="Freeform 1550"/>
          <p:cNvSpPr>
            <a:spLocks/>
          </p:cNvSpPr>
          <p:nvPr/>
        </p:nvSpPr>
        <p:spPr bwMode="auto">
          <a:xfrm>
            <a:off x="6834188" y="4849813"/>
            <a:ext cx="369888" cy="3175"/>
          </a:xfrm>
          <a:custGeom>
            <a:avLst/>
            <a:gdLst>
              <a:gd name="T0" fmla="*/ 0 w 2091"/>
              <a:gd name="T1" fmla="*/ 0 h 21"/>
              <a:gd name="T2" fmla="*/ 84 w 2091"/>
              <a:gd name="T3" fmla="*/ 21 h 21"/>
              <a:gd name="T4" fmla="*/ 2091 w 2091"/>
              <a:gd name="T5" fmla="*/ 21 h 21"/>
              <a:gd name="T6" fmla="*/ 0 w 2091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91" h="21">
                <a:moveTo>
                  <a:pt x="0" y="0"/>
                </a:moveTo>
                <a:lnTo>
                  <a:pt x="84" y="21"/>
                </a:lnTo>
                <a:lnTo>
                  <a:pt x="2091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1" name="Freeform 1551"/>
          <p:cNvSpPr>
            <a:spLocks/>
          </p:cNvSpPr>
          <p:nvPr/>
        </p:nvSpPr>
        <p:spPr bwMode="auto">
          <a:xfrm>
            <a:off x="6834188" y="4849813"/>
            <a:ext cx="369888" cy="3175"/>
          </a:xfrm>
          <a:custGeom>
            <a:avLst/>
            <a:gdLst>
              <a:gd name="T0" fmla="*/ 0 w 2091"/>
              <a:gd name="T1" fmla="*/ 0 h 21"/>
              <a:gd name="T2" fmla="*/ 84 w 2091"/>
              <a:gd name="T3" fmla="*/ 21 h 21"/>
              <a:gd name="T4" fmla="*/ 2091 w 2091"/>
              <a:gd name="T5" fmla="*/ 21 h 21"/>
              <a:gd name="T6" fmla="*/ 0 w 2091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91" h="21">
                <a:moveTo>
                  <a:pt x="0" y="0"/>
                </a:moveTo>
                <a:lnTo>
                  <a:pt x="84" y="21"/>
                </a:lnTo>
                <a:lnTo>
                  <a:pt x="2091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2" name="Freeform 1552"/>
          <p:cNvSpPr>
            <a:spLocks/>
          </p:cNvSpPr>
          <p:nvPr/>
        </p:nvSpPr>
        <p:spPr bwMode="auto">
          <a:xfrm>
            <a:off x="6834188" y="4849813"/>
            <a:ext cx="374650" cy="3175"/>
          </a:xfrm>
          <a:custGeom>
            <a:avLst/>
            <a:gdLst>
              <a:gd name="T0" fmla="*/ 0 w 2125"/>
              <a:gd name="T1" fmla="*/ 0 h 21"/>
              <a:gd name="T2" fmla="*/ 2125 w 2125"/>
              <a:gd name="T3" fmla="*/ 0 h 21"/>
              <a:gd name="T4" fmla="*/ 2091 w 2125"/>
              <a:gd name="T5" fmla="*/ 21 h 21"/>
              <a:gd name="T6" fmla="*/ 0 w 2125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25" h="21">
                <a:moveTo>
                  <a:pt x="0" y="0"/>
                </a:moveTo>
                <a:lnTo>
                  <a:pt x="2125" y="0"/>
                </a:lnTo>
                <a:lnTo>
                  <a:pt x="2091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3" name="Freeform 1553"/>
          <p:cNvSpPr>
            <a:spLocks/>
          </p:cNvSpPr>
          <p:nvPr/>
        </p:nvSpPr>
        <p:spPr bwMode="auto">
          <a:xfrm>
            <a:off x="6834188" y="4849813"/>
            <a:ext cx="374650" cy="3175"/>
          </a:xfrm>
          <a:custGeom>
            <a:avLst/>
            <a:gdLst>
              <a:gd name="T0" fmla="*/ 0 w 2125"/>
              <a:gd name="T1" fmla="*/ 0 h 21"/>
              <a:gd name="T2" fmla="*/ 2125 w 2125"/>
              <a:gd name="T3" fmla="*/ 0 h 21"/>
              <a:gd name="T4" fmla="*/ 2091 w 2125"/>
              <a:gd name="T5" fmla="*/ 21 h 21"/>
              <a:gd name="T6" fmla="*/ 0 w 2125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25" h="21">
                <a:moveTo>
                  <a:pt x="0" y="0"/>
                </a:moveTo>
                <a:lnTo>
                  <a:pt x="2125" y="0"/>
                </a:lnTo>
                <a:lnTo>
                  <a:pt x="2091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4" name="Freeform 1554"/>
          <p:cNvSpPr>
            <a:spLocks/>
          </p:cNvSpPr>
          <p:nvPr/>
        </p:nvSpPr>
        <p:spPr bwMode="auto">
          <a:xfrm>
            <a:off x="6196013" y="4852988"/>
            <a:ext cx="485775" cy="1588"/>
          </a:xfrm>
          <a:custGeom>
            <a:avLst/>
            <a:gdLst>
              <a:gd name="T0" fmla="*/ 0 w 2753"/>
              <a:gd name="T1" fmla="*/ 0 h 6"/>
              <a:gd name="T2" fmla="*/ 8 w 2753"/>
              <a:gd name="T3" fmla="*/ 6 h 6"/>
              <a:gd name="T4" fmla="*/ 2753 w 2753"/>
              <a:gd name="T5" fmla="*/ 6 h 6"/>
              <a:gd name="T6" fmla="*/ 0 w 2753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53" h="6">
                <a:moveTo>
                  <a:pt x="0" y="0"/>
                </a:moveTo>
                <a:lnTo>
                  <a:pt x="8" y="6"/>
                </a:lnTo>
                <a:lnTo>
                  <a:pt x="2753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5" name="Freeform 1555"/>
          <p:cNvSpPr>
            <a:spLocks/>
          </p:cNvSpPr>
          <p:nvPr/>
        </p:nvSpPr>
        <p:spPr bwMode="auto">
          <a:xfrm>
            <a:off x="6196013" y="4852988"/>
            <a:ext cx="485775" cy="1588"/>
          </a:xfrm>
          <a:custGeom>
            <a:avLst/>
            <a:gdLst>
              <a:gd name="T0" fmla="*/ 0 w 2753"/>
              <a:gd name="T1" fmla="*/ 0 h 6"/>
              <a:gd name="T2" fmla="*/ 8 w 2753"/>
              <a:gd name="T3" fmla="*/ 6 h 6"/>
              <a:gd name="T4" fmla="*/ 2753 w 2753"/>
              <a:gd name="T5" fmla="*/ 6 h 6"/>
              <a:gd name="T6" fmla="*/ 0 w 2753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53" h="6">
                <a:moveTo>
                  <a:pt x="0" y="0"/>
                </a:moveTo>
                <a:lnTo>
                  <a:pt x="8" y="6"/>
                </a:lnTo>
                <a:lnTo>
                  <a:pt x="2753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6" name="Freeform 1556"/>
          <p:cNvSpPr>
            <a:spLocks/>
          </p:cNvSpPr>
          <p:nvPr/>
        </p:nvSpPr>
        <p:spPr bwMode="auto">
          <a:xfrm>
            <a:off x="6196013" y="4852988"/>
            <a:ext cx="487363" cy="1588"/>
          </a:xfrm>
          <a:custGeom>
            <a:avLst/>
            <a:gdLst>
              <a:gd name="T0" fmla="*/ 0 w 2766"/>
              <a:gd name="T1" fmla="*/ 0 h 6"/>
              <a:gd name="T2" fmla="*/ 2766 w 2766"/>
              <a:gd name="T3" fmla="*/ 0 h 6"/>
              <a:gd name="T4" fmla="*/ 2753 w 2766"/>
              <a:gd name="T5" fmla="*/ 6 h 6"/>
              <a:gd name="T6" fmla="*/ 0 w 2766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66" h="6">
                <a:moveTo>
                  <a:pt x="0" y="0"/>
                </a:moveTo>
                <a:lnTo>
                  <a:pt x="2766" y="0"/>
                </a:lnTo>
                <a:lnTo>
                  <a:pt x="2753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7" name="Freeform 1557"/>
          <p:cNvSpPr>
            <a:spLocks/>
          </p:cNvSpPr>
          <p:nvPr/>
        </p:nvSpPr>
        <p:spPr bwMode="auto">
          <a:xfrm>
            <a:off x="6196013" y="4852988"/>
            <a:ext cx="487363" cy="1588"/>
          </a:xfrm>
          <a:custGeom>
            <a:avLst/>
            <a:gdLst>
              <a:gd name="T0" fmla="*/ 0 w 2766"/>
              <a:gd name="T1" fmla="*/ 0 h 6"/>
              <a:gd name="T2" fmla="*/ 2766 w 2766"/>
              <a:gd name="T3" fmla="*/ 0 h 6"/>
              <a:gd name="T4" fmla="*/ 2753 w 2766"/>
              <a:gd name="T5" fmla="*/ 6 h 6"/>
              <a:gd name="T6" fmla="*/ 0 w 2766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66" h="6">
                <a:moveTo>
                  <a:pt x="0" y="0"/>
                </a:moveTo>
                <a:lnTo>
                  <a:pt x="2766" y="0"/>
                </a:lnTo>
                <a:lnTo>
                  <a:pt x="2753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8" name="Freeform 1558"/>
          <p:cNvSpPr>
            <a:spLocks/>
          </p:cNvSpPr>
          <p:nvPr/>
        </p:nvSpPr>
        <p:spPr bwMode="auto">
          <a:xfrm>
            <a:off x="6850063" y="4852988"/>
            <a:ext cx="134938" cy="1588"/>
          </a:xfrm>
          <a:custGeom>
            <a:avLst/>
            <a:gdLst>
              <a:gd name="T0" fmla="*/ 0 w 767"/>
              <a:gd name="T1" fmla="*/ 0 h 6"/>
              <a:gd name="T2" fmla="*/ 25 w 767"/>
              <a:gd name="T3" fmla="*/ 6 h 6"/>
              <a:gd name="T4" fmla="*/ 767 w 767"/>
              <a:gd name="T5" fmla="*/ 6 h 6"/>
              <a:gd name="T6" fmla="*/ 0 w 767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7" h="6">
                <a:moveTo>
                  <a:pt x="0" y="0"/>
                </a:moveTo>
                <a:lnTo>
                  <a:pt x="25" y="6"/>
                </a:lnTo>
                <a:lnTo>
                  <a:pt x="767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399" name="Freeform 1559"/>
          <p:cNvSpPr>
            <a:spLocks/>
          </p:cNvSpPr>
          <p:nvPr/>
        </p:nvSpPr>
        <p:spPr bwMode="auto">
          <a:xfrm>
            <a:off x="6850063" y="4852988"/>
            <a:ext cx="134938" cy="1588"/>
          </a:xfrm>
          <a:custGeom>
            <a:avLst/>
            <a:gdLst>
              <a:gd name="T0" fmla="*/ 0 w 767"/>
              <a:gd name="T1" fmla="*/ 0 h 6"/>
              <a:gd name="T2" fmla="*/ 25 w 767"/>
              <a:gd name="T3" fmla="*/ 6 h 6"/>
              <a:gd name="T4" fmla="*/ 767 w 767"/>
              <a:gd name="T5" fmla="*/ 6 h 6"/>
              <a:gd name="T6" fmla="*/ 0 w 767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7" h="6">
                <a:moveTo>
                  <a:pt x="0" y="0"/>
                </a:moveTo>
                <a:lnTo>
                  <a:pt x="25" y="6"/>
                </a:lnTo>
                <a:lnTo>
                  <a:pt x="767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0" name="Freeform 1560"/>
          <p:cNvSpPr>
            <a:spLocks/>
          </p:cNvSpPr>
          <p:nvPr/>
        </p:nvSpPr>
        <p:spPr bwMode="auto">
          <a:xfrm>
            <a:off x="6850063" y="4852988"/>
            <a:ext cx="139700" cy="1588"/>
          </a:xfrm>
          <a:custGeom>
            <a:avLst/>
            <a:gdLst>
              <a:gd name="T0" fmla="*/ 0 w 798"/>
              <a:gd name="T1" fmla="*/ 0 h 6"/>
              <a:gd name="T2" fmla="*/ 798 w 798"/>
              <a:gd name="T3" fmla="*/ 0 h 6"/>
              <a:gd name="T4" fmla="*/ 767 w 798"/>
              <a:gd name="T5" fmla="*/ 6 h 6"/>
              <a:gd name="T6" fmla="*/ 0 w 798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8" h="6">
                <a:moveTo>
                  <a:pt x="0" y="0"/>
                </a:moveTo>
                <a:lnTo>
                  <a:pt x="798" y="0"/>
                </a:lnTo>
                <a:lnTo>
                  <a:pt x="767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1" name="Freeform 1561"/>
          <p:cNvSpPr>
            <a:spLocks/>
          </p:cNvSpPr>
          <p:nvPr/>
        </p:nvSpPr>
        <p:spPr bwMode="auto">
          <a:xfrm>
            <a:off x="6850063" y="4852988"/>
            <a:ext cx="139700" cy="1588"/>
          </a:xfrm>
          <a:custGeom>
            <a:avLst/>
            <a:gdLst>
              <a:gd name="T0" fmla="*/ 0 w 798"/>
              <a:gd name="T1" fmla="*/ 0 h 6"/>
              <a:gd name="T2" fmla="*/ 798 w 798"/>
              <a:gd name="T3" fmla="*/ 0 h 6"/>
              <a:gd name="T4" fmla="*/ 767 w 798"/>
              <a:gd name="T5" fmla="*/ 6 h 6"/>
              <a:gd name="T6" fmla="*/ 0 w 798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8" h="6">
                <a:moveTo>
                  <a:pt x="0" y="0"/>
                </a:moveTo>
                <a:lnTo>
                  <a:pt x="798" y="0"/>
                </a:lnTo>
                <a:lnTo>
                  <a:pt x="767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2" name="Freeform 1562"/>
          <p:cNvSpPr>
            <a:spLocks/>
          </p:cNvSpPr>
          <p:nvPr/>
        </p:nvSpPr>
        <p:spPr bwMode="auto">
          <a:xfrm>
            <a:off x="6989763" y="4852988"/>
            <a:ext cx="211138" cy="1588"/>
          </a:xfrm>
          <a:custGeom>
            <a:avLst/>
            <a:gdLst>
              <a:gd name="T0" fmla="*/ 0 w 1198"/>
              <a:gd name="T1" fmla="*/ 0 h 6"/>
              <a:gd name="T2" fmla="*/ 13 w 1198"/>
              <a:gd name="T3" fmla="*/ 6 h 6"/>
              <a:gd name="T4" fmla="*/ 1198 w 1198"/>
              <a:gd name="T5" fmla="*/ 6 h 6"/>
              <a:gd name="T6" fmla="*/ 0 w 1198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98" h="6">
                <a:moveTo>
                  <a:pt x="0" y="0"/>
                </a:moveTo>
                <a:lnTo>
                  <a:pt x="13" y="6"/>
                </a:lnTo>
                <a:lnTo>
                  <a:pt x="1198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3" name="Freeform 1563"/>
          <p:cNvSpPr>
            <a:spLocks/>
          </p:cNvSpPr>
          <p:nvPr/>
        </p:nvSpPr>
        <p:spPr bwMode="auto">
          <a:xfrm>
            <a:off x="6989763" y="4852988"/>
            <a:ext cx="211138" cy="1588"/>
          </a:xfrm>
          <a:custGeom>
            <a:avLst/>
            <a:gdLst>
              <a:gd name="T0" fmla="*/ 0 w 1198"/>
              <a:gd name="T1" fmla="*/ 0 h 6"/>
              <a:gd name="T2" fmla="*/ 13 w 1198"/>
              <a:gd name="T3" fmla="*/ 6 h 6"/>
              <a:gd name="T4" fmla="*/ 1198 w 1198"/>
              <a:gd name="T5" fmla="*/ 6 h 6"/>
              <a:gd name="T6" fmla="*/ 0 w 1198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98" h="6">
                <a:moveTo>
                  <a:pt x="0" y="0"/>
                </a:moveTo>
                <a:lnTo>
                  <a:pt x="13" y="6"/>
                </a:lnTo>
                <a:lnTo>
                  <a:pt x="1198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4" name="Freeform 1564"/>
          <p:cNvSpPr>
            <a:spLocks/>
          </p:cNvSpPr>
          <p:nvPr/>
        </p:nvSpPr>
        <p:spPr bwMode="auto">
          <a:xfrm>
            <a:off x="6989763" y="4852988"/>
            <a:ext cx="214313" cy="1588"/>
          </a:xfrm>
          <a:custGeom>
            <a:avLst/>
            <a:gdLst>
              <a:gd name="T0" fmla="*/ 0 w 1209"/>
              <a:gd name="T1" fmla="*/ 0 h 6"/>
              <a:gd name="T2" fmla="*/ 1209 w 1209"/>
              <a:gd name="T3" fmla="*/ 0 h 6"/>
              <a:gd name="T4" fmla="*/ 1198 w 1209"/>
              <a:gd name="T5" fmla="*/ 6 h 6"/>
              <a:gd name="T6" fmla="*/ 0 w 1209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9" h="6">
                <a:moveTo>
                  <a:pt x="0" y="0"/>
                </a:moveTo>
                <a:lnTo>
                  <a:pt x="1209" y="0"/>
                </a:lnTo>
                <a:lnTo>
                  <a:pt x="1198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5" name="Freeform 1565"/>
          <p:cNvSpPr>
            <a:spLocks/>
          </p:cNvSpPr>
          <p:nvPr/>
        </p:nvSpPr>
        <p:spPr bwMode="auto">
          <a:xfrm>
            <a:off x="6989763" y="4852988"/>
            <a:ext cx="214313" cy="1588"/>
          </a:xfrm>
          <a:custGeom>
            <a:avLst/>
            <a:gdLst>
              <a:gd name="T0" fmla="*/ 0 w 1209"/>
              <a:gd name="T1" fmla="*/ 0 h 6"/>
              <a:gd name="T2" fmla="*/ 1209 w 1209"/>
              <a:gd name="T3" fmla="*/ 0 h 6"/>
              <a:gd name="T4" fmla="*/ 1198 w 1209"/>
              <a:gd name="T5" fmla="*/ 6 h 6"/>
              <a:gd name="T6" fmla="*/ 0 w 1209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9" h="6">
                <a:moveTo>
                  <a:pt x="0" y="0"/>
                </a:moveTo>
                <a:lnTo>
                  <a:pt x="1209" y="0"/>
                </a:lnTo>
                <a:lnTo>
                  <a:pt x="1198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6" name="Freeform 1566"/>
          <p:cNvSpPr>
            <a:spLocks/>
          </p:cNvSpPr>
          <p:nvPr/>
        </p:nvSpPr>
        <p:spPr bwMode="auto">
          <a:xfrm>
            <a:off x="6197600" y="4854575"/>
            <a:ext cx="476250" cy="3175"/>
          </a:xfrm>
          <a:custGeom>
            <a:avLst/>
            <a:gdLst>
              <a:gd name="T0" fmla="*/ 0 w 2700"/>
              <a:gd name="T1" fmla="*/ 0 h 17"/>
              <a:gd name="T2" fmla="*/ 24 w 2700"/>
              <a:gd name="T3" fmla="*/ 17 h 17"/>
              <a:gd name="T4" fmla="*/ 2700 w 2700"/>
              <a:gd name="T5" fmla="*/ 17 h 17"/>
              <a:gd name="T6" fmla="*/ 0 w 2700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00" h="17">
                <a:moveTo>
                  <a:pt x="0" y="0"/>
                </a:moveTo>
                <a:lnTo>
                  <a:pt x="24" y="17"/>
                </a:lnTo>
                <a:lnTo>
                  <a:pt x="2700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7" name="Freeform 1567"/>
          <p:cNvSpPr>
            <a:spLocks/>
          </p:cNvSpPr>
          <p:nvPr/>
        </p:nvSpPr>
        <p:spPr bwMode="auto">
          <a:xfrm>
            <a:off x="6197600" y="4854575"/>
            <a:ext cx="476250" cy="3175"/>
          </a:xfrm>
          <a:custGeom>
            <a:avLst/>
            <a:gdLst>
              <a:gd name="T0" fmla="*/ 0 w 2700"/>
              <a:gd name="T1" fmla="*/ 0 h 17"/>
              <a:gd name="T2" fmla="*/ 24 w 2700"/>
              <a:gd name="T3" fmla="*/ 17 h 17"/>
              <a:gd name="T4" fmla="*/ 2700 w 2700"/>
              <a:gd name="T5" fmla="*/ 17 h 17"/>
              <a:gd name="T6" fmla="*/ 0 w 2700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00" h="17">
                <a:moveTo>
                  <a:pt x="0" y="0"/>
                </a:moveTo>
                <a:lnTo>
                  <a:pt x="24" y="17"/>
                </a:lnTo>
                <a:lnTo>
                  <a:pt x="2700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8" name="Freeform 1568"/>
          <p:cNvSpPr>
            <a:spLocks/>
          </p:cNvSpPr>
          <p:nvPr/>
        </p:nvSpPr>
        <p:spPr bwMode="auto">
          <a:xfrm>
            <a:off x="6197600" y="4854575"/>
            <a:ext cx="484188" cy="3175"/>
          </a:xfrm>
          <a:custGeom>
            <a:avLst/>
            <a:gdLst>
              <a:gd name="T0" fmla="*/ 0 w 2745"/>
              <a:gd name="T1" fmla="*/ 0 h 17"/>
              <a:gd name="T2" fmla="*/ 2745 w 2745"/>
              <a:gd name="T3" fmla="*/ 0 h 17"/>
              <a:gd name="T4" fmla="*/ 2700 w 2745"/>
              <a:gd name="T5" fmla="*/ 17 h 17"/>
              <a:gd name="T6" fmla="*/ 0 w 274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45" h="17">
                <a:moveTo>
                  <a:pt x="0" y="0"/>
                </a:moveTo>
                <a:lnTo>
                  <a:pt x="2745" y="0"/>
                </a:lnTo>
                <a:lnTo>
                  <a:pt x="2700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09" name="Freeform 1569"/>
          <p:cNvSpPr>
            <a:spLocks/>
          </p:cNvSpPr>
          <p:nvPr/>
        </p:nvSpPr>
        <p:spPr bwMode="auto">
          <a:xfrm>
            <a:off x="6197600" y="4854575"/>
            <a:ext cx="484188" cy="3175"/>
          </a:xfrm>
          <a:custGeom>
            <a:avLst/>
            <a:gdLst>
              <a:gd name="T0" fmla="*/ 0 w 2745"/>
              <a:gd name="T1" fmla="*/ 0 h 17"/>
              <a:gd name="T2" fmla="*/ 2745 w 2745"/>
              <a:gd name="T3" fmla="*/ 0 h 17"/>
              <a:gd name="T4" fmla="*/ 2700 w 2745"/>
              <a:gd name="T5" fmla="*/ 17 h 17"/>
              <a:gd name="T6" fmla="*/ 0 w 274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45" h="17">
                <a:moveTo>
                  <a:pt x="0" y="0"/>
                </a:moveTo>
                <a:lnTo>
                  <a:pt x="2745" y="0"/>
                </a:lnTo>
                <a:lnTo>
                  <a:pt x="2700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0" name="Freeform 1570"/>
          <p:cNvSpPr>
            <a:spLocks/>
          </p:cNvSpPr>
          <p:nvPr/>
        </p:nvSpPr>
        <p:spPr bwMode="auto">
          <a:xfrm>
            <a:off x="6853238" y="4854575"/>
            <a:ext cx="117475" cy="3175"/>
          </a:xfrm>
          <a:custGeom>
            <a:avLst/>
            <a:gdLst>
              <a:gd name="T0" fmla="*/ 0 w 661"/>
              <a:gd name="T1" fmla="*/ 0 h 17"/>
              <a:gd name="T2" fmla="*/ 65 w 661"/>
              <a:gd name="T3" fmla="*/ 17 h 17"/>
              <a:gd name="T4" fmla="*/ 661 w 661"/>
              <a:gd name="T5" fmla="*/ 17 h 17"/>
              <a:gd name="T6" fmla="*/ 0 w 661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1" h="17">
                <a:moveTo>
                  <a:pt x="0" y="0"/>
                </a:moveTo>
                <a:lnTo>
                  <a:pt x="65" y="17"/>
                </a:lnTo>
                <a:lnTo>
                  <a:pt x="661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1" name="Freeform 1571"/>
          <p:cNvSpPr>
            <a:spLocks/>
          </p:cNvSpPr>
          <p:nvPr/>
        </p:nvSpPr>
        <p:spPr bwMode="auto">
          <a:xfrm>
            <a:off x="6853238" y="4854575"/>
            <a:ext cx="117475" cy="3175"/>
          </a:xfrm>
          <a:custGeom>
            <a:avLst/>
            <a:gdLst>
              <a:gd name="T0" fmla="*/ 0 w 661"/>
              <a:gd name="T1" fmla="*/ 0 h 17"/>
              <a:gd name="T2" fmla="*/ 65 w 661"/>
              <a:gd name="T3" fmla="*/ 17 h 17"/>
              <a:gd name="T4" fmla="*/ 661 w 661"/>
              <a:gd name="T5" fmla="*/ 17 h 17"/>
              <a:gd name="T6" fmla="*/ 0 w 661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1" h="17">
                <a:moveTo>
                  <a:pt x="0" y="0"/>
                </a:moveTo>
                <a:lnTo>
                  <a:pt x="65" y="17"/>
                </a:lnTo>
                <a:lnTo>
                  <a:pt x="661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2" name="Freeform 1572"/>
          <p:cNvSpPr>
            <a:spLocks/>
          </p:cNvSpPr>
          <p:nvPr/>
        </p:nvSpPr>
        <p:spPr bwMode="auto">
          <a:xfrm>
            <a:off x="6853238" y="4854575"/>
            <a:ext cx="131763" cy="3175"/>
          </a:xfrm>
          <a:custGeom>
            <a:avLst/>
            <a:gdLst>
              <a:gd name="T0" fmla="*/ 0 w 742"/>
              <a:gd name="T1" fmla="*/ 0 h 17"/>
              <a:gd name="T2" fmla="*/ 742 w 742"/>
              <a:gd name="T3" fmla="*/ 0 h 17"/>
              <a:gd name="T4" fmla="*/ 661 w 742"/>
              <a:gd name="T5" fmla="*/ 17 h 17"/>
              <a:gd name="T6" fmla="*/ 0 w 742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2" h="17">
                <a:moveTo>
                  <a:pt x="0" y="0"/>
                </a:moveTo>
                <a:lnTo>
                  <a:pt x="742" y="0"/>
                </a:lnTo>
                <a:lnTo>
                  <a:pt x="661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3" name="Freeform 1573"/>
          <p:cNvSpPr>
            <a:spLocks/>
          </p:cNvSpPr>
          <p:nvPr/>
        </p:nvSpPr>
        <p:spPr bwMode="auto">
          <a:xfrm>
            <a:off x="6853238" y="4854575"/>
            <a:ext cx="131763" cy="3175"/>
          </a:xfrm>
          <a:custGeom>
            <a:avLst/>
            <a:gdLst>
              <a:gd name="T0" fmla="*/ 0 w 742"/>
              <a:gd name="T1" fmla="*/ 0 h 17"/>
              <a:gd name="T2" fmla="*/ 742 w 742"/>
              <a:gd name="T3" fmla="*/ 0 h 17"/>
              <a:gd name="T4" fmla="*/ 661 w 742"/>
              <a:gd name="T5" fmla="*/ 17 h 17"/>
              <a:gd name="T6" fmla="*/ 0 w 742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2" h="17">
                <a:moveTo>
                  <a:pt x="0" y="0"/>
                </a:moveTo>
                <a:lnTo>
                  <a:pt x="742" y="0"/>
                </a:lnTo>
                <a:lnTo>
                  <a:pt x="661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4" name="Freeform 1574"/>
          <p:cNvSpPr>
            <a:spLocks/>
          </p:cNvSpPr>
          <p:nvPr/>
        </p:nvSpPr>
        <p:spPr bwMode="auto">
          <a:xfrm>
            <a:off x="6992938" y="4854575"/>
            <a:ext cx="204788" cy="3175"/>
          </a:xfrm>
          <a:custGeom>
            <a:avLst/>
            <a:gdLst>
              <a:gd name="T0" fmla="*/ 0 w 1159"/>
              <a:gd name="T1" fmla="*/ 0 h 17"/>
              <a:gd name="T2" fmla="*/ 32 w 1159"/>
              <a:gd name="T3" fmla="*/ 17 h 17"/>
              <a:gd name="T4" fmla="*/ 1159 w 1159"/>
              <a:gd name="T5" fmla="*/ 17 h 17"/>
              <a:gd name="T6" fmla="*/ 0 w 1159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9" h="17">
                <a:moveTo>
                  <a:pt x="0" y="0"/>
                </a:moveTo>
                <a:lnTo>
                  <a:pt x="32" y="17"/>
                </a:lnTo>
                <a:lnTo>
                  <a:pt x="1159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5" name="Freeform 1575"/>
          <p:cNvSpPr>
            <a:spLocks/>
          </p:cNvSpPr>
          <p:nvPr/>
        </p:nvSpPr>
        <p:spPr bwMode="auto">
          <a:xfrm>
            <a:off x="6992938" y="4854575"/>
            <a:ext cx="204788" cy="3175"/>
          </a:xfrm>
          <a:custGeom>
            <a:avLst/>
            <a:gdLst>
              <a:gd name="T0" fmla="*/ 0 w 1159"/>
              <a:gd name="T1" fmla="*/ 0 h 17"/>
              <a:gd name="T2" fmla="*/ 32 w 1159"/>
              <a:gd name="T3" fmla="*/ 17 h 17"/>
              <a:gd name="T4" fmla="*/ 1159 w 1159"/>
              <a:gd name="T5" fmla="*/ 17 h 17"/>
              <a:gd name="T6" fmla="*/ 0 w 1159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9" h="17">
                <a:moveTo>
                  <a:pt x="0" y="0"/>
                </a:moveTo>
                <a:lnTo>
                  <a:pt x="32" y="17"/>
                </a:lnTo>
                <a:lnTo>
                  <a:pt x="1159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6" name="Freeform 1576"/>
          <p:cNvSpPr>
            <a:spLocks/>
          </p:cNvSpPr>
          <p:nvPr/>
        </p:nvSpPr>
        <p:spPr bwMode="auto">
          <a:xfrm>
            <a:off x="6992938" y="4854575"/>
            <a:ext cx="207963" cy="3175"/>
          </a:xfrm>
          <a:custGeom>
            <a:avLst/>
            <a:gdLst>
              <a:gd name="T0" fmla="*/ 0 w 1185"/>
              <a:gd name="T1" fmla="*/ 0 h 17"/>
              <a:gd name="T2" fmla="*/ 1185 w 1185"/>
              <a:gd name="T3" fmla="*/ 0 h 17"/>
              <a:gd name="T4" fmla="*/ 1159 w 1185"/>
              <a:gd name="T5" fmla="*/ 17 h 17"/>
              <a:gd name="T6" fmla="*/ 0 w 118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5" h="17">
                <a:moveTo>
                  <a:pt x="0" y="0"/>
                </a:moveTo>
                <a:lnTo>
                  <a:pt x="1185" y="0"/>
                </a:lnTo>
                <a:lnTo>
                  <a:pt x="1159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7" name="Freeform 1577"/>
          <p:cNvSpPr>
            <a:spLocks/>
          </p:cNvSpPr>
          <p:nvPr/>
        </p:nvSpPr>
        <p:spPr bwMode="auto">
          <a:xfrm>
            <a:off x="6992938" y="4854575"/>
            <a:ext cx="207963" cy="3175"/>
          </a:xfrm>
          <a:custGeom>
            <a:avLst/>
            <a:gdLst>
              <a:gd name="T0" fmla="*/ 0 w 1185"/>
              <a:gd name="T1" fmla="*/ 0 h 17"/>
              <a:gd name="T2" fmla="*/ 1185 w 1185"/>
              <a:gd name="T3" fmla="*/ 0 h 17"/>
              <a:gd name="T4" fmla="*/ 1159 w 1185"/>
              <a:gd name="T5" fmla="*/ 17 h 17"/>
              <a:gd name="T6" fmla="*/ 0 w 1185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5" h="17">
                <a:moveTo>
                  <a:pt x="0" y="0"/>
                </a:moveTo>
                <a:lnTo>
                  <a:pt x="1185" y="0"/>
                </a:lnTo>
                <a:lnTo>
                  <a:pt x="1159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8" name="Freeform 1578"/>
          <p:cNvSpPr>
            <a:spLocks/>
          </p:cNvSpPr>
          <p:nvPr/>
        </p:nvSpPr>
        <p:spPr bwMode="auto">
          <a:xfrm>
            <a:off x="6200775" y="4857750"/>
            <a:ext cx="473075" cy="1588"/>
          </a:xfrm>
          <a:custGeom>
            <a:avLst/>
            <a:gdLst>
              <a:gd name="T0" fmla="*/ 0 w 2676"/>
              <a:gd name="T1" fmla="*/ 0 w 2676"/>
              <a:gd name="T2" fmla="*/ 2676 w 2676"/>
              <a:gd name="T3" fmla="*/ 0 w 267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2676">
                <a:moveTo>
                  <a:pt x="0" y="0"/>
                </a:moveTo>
                <a:lnTo>
                  <a:pt x="0" y="0"/>
                </a:lnTo>
                <a:lnTo>
                  <a:pt x="267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19" name="Freeform 1579"/>
          <p:cNvSpPr>
            <a:spLocks/>
          </p:cNvSpPr>
          <p:nvPr/>
        </p:nvSpPr>
        <p:spPr bwMode="auto">
          <a:xfrm>
            <a:off x="6200775" y="4857750"/>
            <a:ext cx="473075" cy="1588"/>
          </a:xfrm>
          <a:custGeom>
            <a:avLst/>
            <a:gdLst>
              <a:gd name="T0" fmla="*/ 0 w 2676"/>
              <a:gd name="T1" fmla="*/ 0 w 2676"/>
              <a:gd name="T2" fmla="*/ 2676 w 2676"/>
              <a:gd name="T3" fmla="*/ 0 w 267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2676">
                <a:moveTo>
                  <a:pt x="0" y="0"/>
                </a:moveTo>
                <a:lnTo>
                  <a:pt x="0" y="0"/>
                </a:lnTo>
                <a:lnTo>
                  <a:pt x="2676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0" name="Rectangle 1580"/>
          <p:cNvSpPr>
            <a:spLocks noChangeArrowheads="1"/>
          </p:cNvSpPr>
          <p:nvPr/>
        </p:nvSpPr>
        <p:spPr bwMode="auto">
          <a:xfrm>
            <a:off x="6200775" y="4857750"/>
            <a:ext cx="473075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1" name="Rectangle 1581"/>
          <p:cNvSpPr>
            <a:spLocks noChangeArrowheads="1"/>
          </p:cNvSpPr>
          <p:nvPr/>
        </p:nvSpPr>
        <p:spPr bwMode="auto">
          <a:xfrm>
            <a:off x="6200775" y="4857750"/>
            <a:ext cx="473075" cy="15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2" name="Freeform 1582"/>
          <p:cNvSpPr>
            <a:spLocks/>
          </p:cNvSpPr>
          <p:nvPr/>
        </p:nvSpPr>
        <p:spPr bwMode="auto">
          <a:xfrm>
            <a:off x="6865938" y="4857750"/>
            <a:ext cx="104775" cy="1588"/>
          </a:xfrm>
          <a:custGeom>
            <a:avLst/>
            <a:gdLst>
              <a:gd name="T0" fmla="*/ 0 w 596"/>
              <a:gd name="T1" fmla="*/ 0 w 596"/>
              <a:gd name="T2" fmla="*/ 596 w 596"/>
              <a:gd name="T3" fmla="*/ 0 w 59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596">
                <a:moveTo>
                  <a:pt x="0" y="0"/>
                </a:moveTo>
                <a:lnTo>
                  <a:pt x="0" y="0"/>
                </a:lnTo>
                <a:lnTo>
                  <a:pt x="59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3" name="Freeform 1583"/>
          <p:cNvSpPr>
            <a:spLocks/>
          </p:cNvSpPr>
          <p:nvPr/>
        </p:nvSpPr>
        <p:spPr bwMode="auto">
          <a:xfrm>
            <a:off x="6865938" y="4857750"/>
            <a:ext cx="104775" cy="1588"/>
          </a:xfrm>
          <a:custGeom>
            <a:avLst/>
            <a:gdLst>
              <a:gd name="T0" fmla="*/ 0 w 596"/>
              <a:gd name="T1" fmla="*/ 0 w 596"/>
              <a:gd name="T2" fmla="*/ 596 w 596"/>
              <a:gd name="T3" fmla="*/ 0 w 59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596">
                <a:moveTo>
                  <a:pt x="0" y="0"/>
                </a:moveTo>
                <a:lnTo>
                  <a:pt x="0" y="0"/>
                </a:lnTo>
                <a:lnTo>
                  <a:pt x="596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4" name="Rectangle 1584"/>
          <p:cNvSpPr>
            <a:spLocks noChangeArrowheads="1"/>
          </p:cNvSpPr>
          <p:nvPr/>
        </p:nvSpPr>
        <p:spPr bwMode="auto">
          <a:xfrm>
            <a:off x="6865938" y="4857750"/>
            <a:ext cx="104775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5" name="Rectangle 1585"/>
          <p:cNvSpPr>
            <a:spLocks noChangeArrowheads="1"/>
          </p:cNvSpPr>
          <p:nvPr/>
        </p:nvSpPr>
        <p:spPr bwMode="auto">
          <a:xfrm>
            <a:off x="6865938" y="4857750"/>
            <a:ext cx="104775" cy="15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6" name="Freeform 1586"/>
          <p:cNvSpPr>
            <a:spLocks/>
          </p:cNvSpPr>
          <p:nvPr/>
        </p:nvSpPr>
        <p:spPr bwMode="auto">
          <a:xfrm>
            <a:off x="6997700" y="4857750"/>
            <a:ext cx="200025" cy="1588"/>
          </a:xfrm>
          <a:custGeom>
            <a:avLst/>
            <a:gdLst>
              <a:gd name="T0" fmla="*/ 0 w 1127"/>
              <a:gd name="T1" fmla="*/ 0 w 1127"/>
              <a:gd name="T2" fmla="*/ 1127 w 1127"/>
              <a:gd name="T3" fmla="*/ 0 w 112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127">
                <a:moveTo>
                  <a:pt x="0" y="0"/>
                </a:moveTo>
                <a:lnTo>
                  <a:pt x="0" y="0"/>
                </a:lnTo>
                <a:lnTo>
                  <a:pt x="112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7" name="Freeform 1587"/>
          <p:cNvSpPr>
            <a:spLocks/>
          </p:cNvSpPr>
          <p:nvPr/>
        </p:nvSpPr>
        <p:spPr bwMode="auto">
          <a:xfrm>
            <a:off x="6997700" y="4857750"/>
            <a:ext cx="200025" cy="1588"/>
          </a:xfrm>
          <a:custGeom>
            <a:avLst/>
            <a:gdLst>
              <a:gd name="T0" fmla="*/ 0 w 1127"/>
              <a:gd name="T1" fmla="*/ 0 w 1127"/>
              <a:gd name="T2" fmla="*/ 1127 w 1127"/>
              <a:gd name="T3" fmla="*/ 0 w 112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127">
                <a:moveTo>
                  <a:pt x="0" y="0"/>
                </a:moveTo>
                <a:lnTo>
                  <a:pt x="0" y="0"/>
                </a:lnTo>
                <a:lnTo>
                  <a:pt x="1127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8" name="Rectangle 1588"/>
          <p:cNvSpPr>
            <a:spLocks noChangeArrowheads="1"/>
          </p:cNvSpPr>
          <p:nvPr/>
        </p:nvSpPr>
        <p:spPr bwMode="auto">
          <a:xfrm>
            <a:off x="6997700" y="4857750"/>
            <a:ext cx="200025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29" name="Rectangle 1589"/>
          <p:cNvSpPr>
            <a:spLocks noChangeArrowheads="1"/>
          </p:cNvSpPr>
          <p:nvPr/>
        </p:nvSpPr>
        <p:spPr bwMode="auto">
          <a:xfrm>
            <a:off x="6997700" y="4857750"/>
            <a:ext cx="200025" cy="15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0" name="Freeform 1590"/>
          <p:cNvSpPr>
            <a:spLocks/>
          </p:cNvSpPr>
          <p:nvPr/>
        </p:nvSpPr>
        <p:spPr bwMode="auto">
          <a:xfrm>
            <a:off x="6200775" y="4857750"/>
            <a:ext cx="466725" cy="1588"/>
          </a:xfrm>
          <a:custGeom>
            <a:avLst/>
            <a:gdLst>
              <a:gd name="T0" fmla="*/ 0 w 2642"/>
              <a:gd name="T1" fmla="*/ 0 h 13"/>
              <a:gd name="T2" fmla="*/ 19 w 2642"/>
              <a:gd name="T3" fmla="*/ 13 h 13"/>
              <a:gd name="T4" fmla="*/ 2642 w 2642"/>
              <a:gd name="T5" fmla="*/ 13 h 13"/>
              <a:gd name="T6" fmla="*/ 0 w 2642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42" h="13">
                <a:moveTo>
                  <a:pt x="0" y="0"/>
                </a:moveTo>
                <a:lnTo>
                  <a:pt x="19" y="13"/>
                </a:lnTo>
                <a:lnTo>
                  <a:pt x="2642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1" name="Freeform 1591"/>
          <p:cNvSpPr>
            <a:spLocks/>
          </p:cNvSpPr>
          <p:nvPr/>
        </p:nvSpPr>
        <p:spPr bwMode="auto">
          <a:xfrm>
            <a:off x="6200775" y="4857750"/>
            <a:ext cx="466725" cy="1588"/>
          </a:xfrm>
          <a:custGeom>
            <a:avLst/>
            <a:gdLst>
              <a:gd name="T0" fmla="*/ 0 w 2642"/>
              <a:gd name="T1" fmla="*/ 0 h 13"/>
              <a:gd name="T2" fmla="*/ 19 w 2642"/>
              <a:gd name="T3" fmla="*/ 13 h 13"/>
              <a:gd name="T4" fmla="*/ 2642 w 2642"/>
              <a:gd name="T5" fmla="*/ 13 h 13"/>
              <a:gd name="T6" fmla="*/ 0 w 2642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42" h="13">
                <a:moveTo>
                  <a:pt x="0" y="0"/>
                </a:moveTo>
                <a:lnTo>
                  <a:pt x="19" y="13"/>
                </a:lnTo>
                <a:lnTo>
                  <a:pt x="2642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2" name="Freeform 1592"/>
          <p:cNvSpPr>
            <a:spLocks/>
          </p:cNvSpPr>
          <p:nvPr/>
        </p:nvSpPr>
        <p:spPr bwMode="auto">
          <a:xfrm>
            <a:off x="6200775" y="4857750"/>
            <a:ext cx="473075" cy="1588"/>
          </a:xfrm>
          <a:custGeom>
            <a:avLst/>
            <a:gdLst>
              <a:gd name="T0" fmla="*/ 0 w 2676"/>
              <a:gd name="T1" fmla="*/ 0 h 13"/>
              <a:gd name="T2" fmla="*/ 2676 w 2676"/>
              <a:gd name="T3" fmla="*/ 0 h 13"/>
              <a:gd name="T4" fmla="*/ 2642 w 2676"/>
              <a:gd name="T5" fmla="*/ 13 h 13"/>
              <a:gd name="T6" fmla="*/ 0 w 267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6" h="13">
                <a:moveTo>
                  <a:pt x="0" y="0"/>
                </a:moveTo>
                <a:lnTo>
                  <a:pt x="2676" y="0"/>
                </a:lnTo>
                <a:lnTo>
                  <a:pt x="2642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3" name="Freeform 1593"/>
          <p:cNvSpPr>
            <a:spLocks/>
          </p:cNvSpPr>
          <p:nvPr/>
        </p:nvSpPr>
        <p:spPr bwMode="auto">
          <a:xfrm>
            <a:off x="6200775" y="4857750"/>
            <a:ext cx="473075" cy="1588"/>
          </a:xfrm>
          <a:custGeom>
            <a:avLst/>
            <a:gdLst>
              <a:gd name="T0" fmla="*/ 0 w 2676"/>
              <a:gd name="T1" fmla="*/ 0 h 13"/>
              <a:gd name="T2" fmla="*/ 2676 w 2676"/>
              <a:gd name="T3" fmla="*/ 0 h 13"/>
              <a:gd name="T4" fmla="*/ 2642 w 2676"/>
              <a:gd name="T5" fmla="*/ 13 h 13"/>
              <a:gd name="T6" fmla="*/ 0 w 267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6" h="13">
                <a:moveTo>
                  <a:pt x="0" y="0"/>
                </a:moveTo>
                <a:lnTo>
                  <a:pt x="2676" y="0"/>
                </a:lnTo>
                <a:lnTo>
                  <a:pt x="2642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4" name="Freeform 1594"/>
          <p:cNvSpPr>
            <a:spLocks/>
          </p:cNvSpPr>
          <p:nvPr/>
        </p:nvSpPr>
        <p:spPr bwMode="auto">
          <a:xfrm>
            <a:off x="6865938" y="4857750"/>
            <a:ext cx="93663" cy="1588"/>
          </a:xfrm>
          <a:custGeom>
            <a:avLst/>
            <a:gdLst>
              <a:gd name="T0" fmla="*/ 0 w 533"/>
              <a:gd name="T1" fmla="*/ 0 h 13"/>
              <a:gd name="T2" fmla="*/ 93 w 533"/>
              <a:gd name="T3" fmla="*/ 13 h 13"/>
              <a:gd name="T4" fmla="*/ 533 w 533"/>
              <a:gd name="T5" fmla="*/ 13 h 13"/>
              <a:gd name="T6" fmla="*/ 0 w 53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3" h="13">
                <a:moveTo>
                  <a:pt x="0" y="0"/>
                </a:moveTo>
                <a:lnTo>
                  <a:pt x="93" y="13"/>
                </a:lnTo>
                <a:lnTo>
                  <a:pt x="533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5" name="Freeform 1595"/>
          <p:cNvSpPr>
            <a:spLocks/>
          </p:cNvSpPr>
          <p:nvPr/>
        </p:nvSpPr>
        <p:spPr bwMode="auto">
          <a:xfrm>
            <a:off x="6865938" y="4857750"/>
            <a:ext cx="93663" cy="1588"/>
          </a:xfrm>
          <a:custGeom>
            <a:avLst/>
            <a:gdLst>
              <a:gd name="T0" fmla="*/ 0 w 533"/>
              <a:gd name="T1" fmla="*/ 0 h 13"/>
              <a:gd name="T2" fmla="*/ 93 w 533"/>
              <a:gd name="T3" fmla="*/ 13 h 13"/>
              <a:gd name="T4" fmla="*/ 533 w 533"/>
              <a:gd name="T5" fmla="*/ 13 h 13"/>
              <a:gd name="T6" fmla="*/ 0 w 533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3" h="13">
                <a:moveTo>
                  <a:pt x="0" y="0"/>
                </a:moveTo>
                <a:lnTo>
                  <a:pt x="93" y="13"/>
                </a:lnTo>
                <a:lnTo>
                  <a:pt x="533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6" name="Freeform 1596"/>
          <p:cNvSpPr>
            <a:spLocks/>
          </p:cNvSpPr>
          <p:nvPr/>
        </p:nvSpPr>
        <p:spPr bwMode="auto">
          <a:xfrm>
            <a:off x="6865938" y="4857750"/>
            <a:ext cx="104775" cy="1588"/>
          </a:xfrm>
          <a:custGeom>
            <a:avLst/>
            <a:gdLst>
              <a:gd name="T0" fmla="*/ 0 w 596"/>
              <a:gd name="T1" fmla="*/ 0 h 13"/>
              <a:gd name="T2" fmla="*/ 596 w 596"/>
              <a:gd name="T3" fmla="*/ 0 h 13"/>
              <a:gd name="T4" fmla="*/ 533 w 596"/>
              <a:gd name="T5" fmla="*/ 13 h 13"/>
              <a:gd name="T6" fmla="*/ 0 w 59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6" h="13">
                <a:moveTo>
                  <a:pt x="0" y="0"/>
                </a:moveTo>
                <a:lnTo>
                  <a:pt x="596" y="0"/>
                </a:lnTo>
                <a:lnTo>
                  <a:pt x="533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7" name="Freeform 1597"/>
          <p:cNvSpPr>
            <a:spLocks/>
          </p:cNvSpPr>
          <p:nvPr/>
        </p:nvSpPr>
        <p:spPr bwMode="auto">
          <a:xfrm>
            <a:off x="6865938" y="4857750"/>
            <a:ext cx="104775" cy="1588"/>
          </a:xfrm>
          <a:custGeom>
            <a:avLst/>
            <a:gdLst>
              <a:gd name="T0" fmla="*/ 0 w 596"/>
              <a:gd name="T1" fmla="*/ 0 h 13"/>
              <a:gd name="T2" fmla="*/ 596 w 596"/>
              <a:gd name="T3" fmla="*/ 0 h 13"/>
              <a:gd name="T4" fmla="*/ 533 w 596"/>
              <a:gd name="T5" fmla="*/ 13 h 13"/>
              <a:gd name="T6" fmla="*/ 0 w 596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6" h="13">
                <a:moveTo>
                  <a:pt x="0" y="0"/>
                </a:moveTo>
                <a:lnTo>
                  <a:pt x="596" y="0"/>
                </a:lnTo>
                <a:lnTo>
                  <a:pt x="533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8" name="Freeform 1598"/>
          <p:cNvSpPr>
            <a:spLocks/>
          </p:cNvSpPr>
          <p:nvPr/>
        </p:nvSpPr>
        <p:spPr bwMode="auto">
          <a:xfrm>
            <a:off x="6997700" y="4857750"/>
            <a:ext cx="193675" cy="1588"/>
          </a:xfrm>
          <a:custGeom>
            <a:avLst/>
            <a:gdLst>
              <a:gd name="T0" fmla="*/ 0 w 1097"/>
              <a:gd name="T1" fmla="*/ 0 h 13"/>
              <a:gd name="T2" fmla="*/ 26 w 1097"/>
              <a:gd name="T3" fmla="*/ 13 h 13"/>
              <a:gd name="T4" fmla="*/ 1097 w 1097"/>
              <a:gd name="T5" fmla="*/ 13 h 13"/>
              <a:gd name="T6" fmla="*/ 0 w 1097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7" h="13">
                <a:moveTo>
                  <a:pt x="0" y="0"/>
                </a:moveTo>
                <a:lnTo>
                  <a:pt x="26" y="13"/>
                </a:lnTo>
                <a:lnTo>
                  <a:pt x="1097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39" name="Freeform 1599"/>
          <p:cNvSpPr>
            <a:spLocks/>
          </p:cNvSpPr>
          <p:nvPr/>
        </p:nvSpPr>
        <p:spPr bwMode="auto">
          <a:xfrm>
            <a:off x="6997700" y="4857750"/>
            <a:ext cx="193675" cy="1588"/>
          </a:xfrm>
          <a:custGeom>
            <a:avLst/>
            <a:gdLst>
              <a:gd name="T0" fmla="*/ 0 w 1097"/>
              <a:gd name="T1" fmla="*/ 0 h 13"/>
              <a:gd name="T2" fmla="*/ 26 w 1097"/>
              <a:gd name="T3" fmla="*/ 13 h 13"/>
              <a:gd name="T4" fmla="*/ 1097 w 1097"/>
              <a:gd name="T5" fmla="*/ 13 h 13"/>
              <a:gd name="T6" fmla="*/ 0 w 1097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7" h="13">
                <a:moveTo>
                  <a:pt x="0" y="0"/>
                </a:moveTo>
                <a:lnTo>
                  <a:pt x="26" y="13"/>
                </a:lnTo>
                <a:lnTo>
                  <a:pt x="1097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0" name="Freeform 1600"/>
          <p:cNvSpPr>
            <a:spLocks/>
          </p:cNvSpPr>
          <p:nvPr/>
        </p:nvSpPr>
        <p:spPr bwMode="auto">
          <a:xfrm>
            <a:off x="6997700" y="4857750"/>
            <a:ext cx="200025" cy="1588"/>
          </a:xfrm>
          <a:custGeom>
            <a:avLst/>
            <a:gdLst>
              <a:gd name="T0" fmla="*/ 0 w 1127"/>
              <a:gd name="T1" fmla="*/ 0 h 13"/>
              <a:gd name="T2" fmla="*/ 1127 w 1127"/>
              <a:gd name="T3" fmla="*/ 0 h 13"/>
              <a:gd name="T4" fmla="*/ 1097 w 1127"/>
              <a:gd name="T5" fmla="*/ 13 h 13"/>
              <a:gd name="T6" fmla="*/ 0 w 1127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7" h="13">
                <a:moveTo>
                  <a:pt x="0" y="0"/>
                </a:moveTo>
                <a:lnTo>
                  <a:pt x="1127" y="0"/>
                </a:lnTo>
                <a:lnTo>
                  <a:pt x="1097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1" name="Freeform 1601"/>
          <p:cNvSpPr>
            <a:spLocks/>
          </p:cNvSpPr>
          <p:nvPr/>
        </p:nvSpPr>
        <p:spPr bwMode="auto">
          <a:xfrm>
            <a:off x="6997700" y="4857750"/>
            <a:ext cx="200025" cy="1588"/>
          </a:xfrm>
          <a:custGeom>
            <a:avLst/>
            <a:gdLst>
              <a:gd name="T0" fmla="*/ 0 w 1127"/>
              <a:gd name="T1" fmla="*/ 0 h 13"/>
              <a:gd name="T2" fmla="*/ 1127 w 1127"/>
              <a:gd name="T3" fmla="*/ 0 h 13"/>
              <a:gd name="T4" fmla="*/ 1097 w 1127"/>
              <a:gd name="T5" fmla="*/ 13 h 13"/>
              <a:gd name="T6" fmla="*/ 0 w 1127"/>
              <a:gd name="T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27" h="13">
                <a:moveTo>
                  <a:pt x="0" y="0"/>
                </a:moveTo>
                <a:lnTo>
                  <a:pt x="1127" y="0"/>
                </a:lnTo>
                <a:lnTo>
                  <a:pt x="1097" y="1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2" name="Freeform 1602"/>
          <p:cNvSpPr>
            <a:spLocks/>
          </p:cNvSpPr>
          <p:nvPr/>
        </p:nvSpPr>
        <p:spPr bwMode="auto">
          <a:xfrm>
            <a:off x="6203950" y="4859338"/>
            <a:ext cx="457200" cy="3175"/>
          </a:xfrm>
          <a:custGeom>
            <a:avLst/>
            <a:gdLst>
              <a:gd name="T0" fmla="*/ 0 w 2591"/>
              <a:gd name="T1" fmla="*/ 0 h 11"/>
              <a:gd name="T2" fmla="*/ 16 w 2591"/>
              <a:gd name="T3" fmla="*/ 11 h 11"/>
              <a:gd name="T4" fmla="*/ 2591 w 2591"/>
              <a:gd name="T5" fmla="*/ 11 h 11"/>
              <a:gd name="T6" fmla="*/ 0 w 259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1" h="11">
                <a:moveTo>
                  <a:pt x="0" y="0"/>
                </a:moveTo>
                <a:lnTo>
                  <a:pt x="16" y="11"/>
                </a:lnTo>
                <a:lnTo>
                  <a:pt x="2591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3" name="Freeform 1603"/>
          <p:cNvSpPr>
            <a:spLocks/>
          </p:cNvSpPr>
          <p:nvPr/>
        </p:nvSpPr>
        <p:spPr bwMode="auto">
          <a:xfrm>
            <a:off x="6203950" y="4859338"/>
            <a:ext cx="457200" cy="3175"/>
          </a:xfrm>
          <a:custGeom>
            <a:avLst/>
            <a:gdLst>
              <a:gd name="T0" fmla="*/ 0 w 2591"/>
              <a:gd name="T1" fmla="*/ 0 h 11"/>
              <a:gd name="T2" fmla="*/ 16 w 2591"/>
              <a:gd name="T3" fmla="*/ 11 h 11"/>
              <a:gd name="T4" fmla="*/ 2591 w 2591"/>
              <a:gd name="T5" fmla="*/ 11 h 11"/>
              <a:gd name="T6" fmla="*/ 0 w 259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1" h="11">
                <a:moveTo>
                  <a:pt x="0" y="0"/>
                </a:moveTo>
                <a:lnTo>
                  <a:pt x="16" y="11"/>
                </a:lnTo>
                <a:lnTo>
                  <a:pt x="2591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4" name="Freeform 1604"/>
          <p:cNvSpPr>
            <a:spLocks/>
          </p:cNvSpPr>
          <p:nvPr/>
        </p:nvSpPr>
        <p:spPr bwMode="auto">
          <a:xfrm>
            <a:off x="6203950" y="4859338"/>
            <a:ext cx="463550" cy="3175"/>
          </a:xfrm>
          <a:custGeom>
            <a:avLst/>
            <a:gdLst>
              <a:gd name="T0" fmla="*/ 0 w 2623"/>
              <a:gd name="T1" fmla="*/ 0 h 11"/>
              <a:gd name="T2" fmla="*/ 2623 w 2623"/>
              <a:gd name="T3" fmla="*/ 0 h 11"/>
              <a:gd name="T4" fmla="*/ 2591 w 2623"/>
              <a:gd name="T5" fmla="*/ 11 h 11"/>
              <a:gd name="T6" fmla="*/ 0 w 2623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3" h="11">
                <a:moveTo>
                  <a:pt x="0" y="0"/>
                </a:moveTo>
                <a:lnTo>
                  <a:pt x="2623" y="0"/>
                </a:lnTo>
                <a:lnTo>
                  <a:pt x="2591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5" name="Freeform 1605"/>
          <p:cNvSpPr>
            <a:spLocks/>
          </p:cNvSpPr>
          <p:nvPr/>
        </p:nvSpPr>
        <p:spPr bwMode="auto">
          <a:xfrm>
            <a:off x="6203950" y="4859338"/>
            <a:ext cx="463550" cy="3175"/>
          </a:xfrm>
          <a:custGeom>
            <a:avLst/>
            <a:gdLst>
              <a:gd name="T0" fmla="*/ 0 w 2623"/>
              <a:gd name="T1" fmla="*/ 0 h 11"/>
              <a:gd name="T2" fmla="*/ 2623 w 2623"/>
              <a:gd name="T3" fmla="*/ 0 h 11"/>
              <a:gd name="T4" fmla="*/ 2591 w 2623"/>
              <a:gd name="T5" fmla="*/ 11 h 11"/>
              <a:gd name="T6" fmla="*/ 0 w 2623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3" h="11">
                <a:moveTo>
                  <a:pt x="0" y="0"/>
                </a:moveTo>
                <a:lnTo>
                  <a:pt x="2623" y="0"/>
                </a:lnTo>
                <a:lnTo>
                  <a:pt x="2591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6" name="Freeform 1606"/>
          <p:cNvSpPr>
            <a:spLocks/>
          </p:cNvSpPr>
          <p:nvPr/>
        </p:nvSpPr>
        <p:spPr bwMode="auto">
          <a:xfrm>
            <a:off x="6881813" y="4859338"/>
            <a:ext cx="53975" cy="3175"/>
          </a:xfrm>
          <a:custGeom>
            <a:avLst/>
            <a:gdLst>
              <a:gd name="T0" fmla="*/ 0 w 310"/>
              <a:gd name="T1" fmla="*/ 0 h 11"/>
              <a:gd name="T2" fmla="*/ 83 w 310"/>
              <a:gd name="T3" fmla="*/ 11 h 11"/>
              <a:gd name="T4" fmla="*/ 310 w 310"/>
              <a:gd name="T5" fmla="*/ 11 h 11"/>
              <a:gd name="T6" fmla="*/ 0 w 31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0" h="11">
                <a:moveTo>
                  <a:pt x="0" y="0"/>
                </a:moveTo>
                <a:lnTo>
                  <a:pt x="83" y="11"/>
                </a:lnTo>
                <a:lnTo>
                  <a:pt x="310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7" name="Freeform 1607"/>
          <p:cNvSpPr>
            <a:spLocks/>
          </p:cNvSpPr>
          <p:nvPr/>
        </p:nvSpPr>
        <p:spPr bwMode="auto">
          <a:xfrm>
            <a:off x="6881813" y="4859338"/>
            <a:ext cx="53975" cy="3175"/>
          </a:xfrm>
          <a:custGeom>
            <a:avLst/>
            <a:gdLst>
              <a:gd name="T0" fmla="*/ 0 w 310"/>
              <a:gd name="T1" fmla="*/ 0 h 11"/>
              <a:gd name="T2" fmla="*/ 83 w 310"/>
              <a:gd name="T3" fmla="*/ 11 h 11"/>
              <a:gd name="T4" fmla="*/ 310 w 310"/>
              <a:gd name="T5" fmla="*/ 11 h 11"/>
              <a:gd name="T6" fmla="*/ 0 w 31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0" h="11">
                <a:moveTo>
                  <a:pt x="0" y="0"/>
                </a:moveTo>
                <a:lnTo>
                  <a:pt x="83" y="11"/>
                </a:lnTo>
                <a:lnTo>
                  <a:pt x="310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8" name="Freeform 1608"/>
          <p:cNvSpPr>
            <a:spLocks/>
          </p:cNvSpPr>
          <p:nvPr/>
        </p:nvSpPr>
        <p:spPr bwMode="auto">
          <a:xfrm>
            <a:off x="6881813" y="4859338"/>
            <a:ext cx="77788" cy="3175"/>
          </a:xfrm>
          <a:custGeom>
            <a:avLst/>
            <a:gdLst>
              <a:gd name="T0" fmla="*/ 0 w 440"/>
              <a:gd name="T1" fmla="*/ 0 h 11"/>
              <a:gd name="T2" fmla="*/ 440 w 440"/>
              <a:gd name="T3" fmla="*/ 0 h 11"/>
              <a:gd name="T4" fmla="*/ 310 w 440"/>
              <a:gd name="T5" fmla="*/ 11 h 11"/>
              <a:gd name="T6" fmla="*/ 0 w 44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" h="11">
                <a:moveTo>
                  <a:pt x="0" y="0"/>
                </a:moveTo>
                <a:lnTo>
                  <a:pt x="440" y="0"/>
                </a:lnTo>
                <a:lnTo>
                  <a:pt x="310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49" name="Freeform 1609"/>
          <p:cNvSpPr>
            <a:spLocks/>
          </p:cNvSpPr>
          <p:nvPr/>
        </p:nvSpPr>
        <p:spPr bwMode="auto">
          <a:xfrm>
            <a:off x="6881813" y="4859338"/>
            <a:ext cx="77788" cy="3175"/>
          </a:xfrm>
          <a:custGeom>
            <a:avLst/>
            <a:gdLst>
              <a:gd name="T0" fmla="*/ 0 w 440"/>
              <a:gd name="T1" fmla="*/ 0 h 11"/>
              <a:gd name="T2" fmla="*/ 440 w 440"/>
              <a:gd name="T3" fmla="*/ 0 h 11"/>
              <a:gd name="T4" fmla="*/ 310 w 440"/>
              <a:gd name="T5" fmla="*/ 11 h 11"/>
              <a:gd name="T6" fmla="*/ 0 w 440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" h="11">
                <a:moveTo>
                  <a:pt x="0" y="0"/>
                </a:moveTo>
                <a:lnTo>
                  <a:pt x="440" y="0"/>
                </a:lnTo>
                <a:lnTo>
                  <a:pt x="310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0" name="Freeform 1610"/>
          <p:cNvSpPr>
            <a:spLocks/>
          </p:cNvSpPr>
          <p:nvPr/>
        </p:nvSpPr>
        <p:spPr bwMode="auto">
          <a:xfrm>
            <a:off x="7002463" y="4859338"/>
            <a:ext cx="185738" cy="3175"/>
          </a:xfrm>
          <a:custGeom>
            <a:avLst/>
            <a:gdLst>
              <a:gd name="T0" fmla="*/ 0 w 1047"/>
              <a:gd name="T1" fmla="*/ 0 h 11"/>
              <a:gd name="T2" fmla="*/ 23 w 1047"/>
              <a:gd name="T3" fmla="*/ 11 h 11"/>
              <a:gd name="T4" fmla="*/ 1047 w 1047"/>
              <a:gd name="T5" fmla="*/ 11 h 11"/>
              <a:gd name="T6" fmla="*/ 0 w 104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47" h="11">
                <a:moveTo>
                  <a:pt x="0" y="0"/>
                </a:moveTo>
                <a:lnTo>
                  <a:pt x="23" y="11"/>
                </a:lnTo>
                <a:lnTo>
                  <a:pt x="1047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1" name="Freeform 1611"/>
          <p:cNvSpPr>
            <a:spLocks/>
          </p:cNvSpPr>
          <p:nvPr/>
        </p:nvSpPr>
        <p:spPr bwMode="auto">
          <a:xfrm>
            <a:off x="7002463" y="4859338"/>
            <a:ext cx="185738" cy="3175"/>
          </a:xfrm>
          <a:custGeom>
            <a:avLst/>
            <a:gdLst>
              <a:gd name="T0" fmla="*/ 0 w 1047"/>
              <a:gd name="T1" fmla="*/ 0 h 11"/>
              <a:gd name="T2" fmla="*/ 23 w 1047"/>
              <a:gd name="T3" fmla="*/ 11 h 11"/>
              <a:gd name="T4" fmla="*/ 1047 w 1047"/>
              <a:gd name="T5" fmla="*/ 11 h 11"/>
              <a:gd name="T6" fmla="*/ 0 w 1047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47" h="11">
                <a:moveTo>
                  <a:pt x="0" y="0"/>
                </a:moveTo>
                <a:lnTo>
                  <a:pt x="23" y="11"/>
                </a:lnTo>
                <a:lnTo>
                  <a:pt x="1047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2" name="Freeform 1612"/>
          <p:cNvSpPr>
            <a:spLocks/>
          </p:cNvSpPr>
          <p:nvPr/>
        </p:nvSpPr>
        <p:spPr bwMode="auto">
          <a:xfrm>
            <a:off x="7002463" y="4859338"/>
            <a:ext cx="188913" cy="3175"/>
          </a:xfrm>
          <a:custGeom>
            <a:avLst/>
            <a:gdLst>
              <a:gd name="T0" fmla="*/ 0 w 1071"/>
              <a:gd name="T1" fmla="*/ 0 h 11"/>
              <a:gd name="T2" fmla="*/ 1071 w 1071"/>
              <a:gd name="T3" fmla="*/ 0 h 11"/>
              <a:gd name="T4" fmla="*/ 1047 w 1071"/>
              <a:gd name="T5" fmla="*/ 11 h 11"/>
              <a:gd name="T6" fmla="*/ 0 w 107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1" h="11">
                <a:moveTo>
                  <a:pt x="0" y="0"/>
                </a:moveTo>
                <a:lnTo>
                  <a:pt x="1071" y="0"/>
                </a:lnTo>
                <a:lnTo>
                  <a:pt x="1047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3" name="Freeform 1613"/>
          <p:cNvSpPr>
            <a:spLocks/>
          </p:cNvSpPr>
          <p:nvPr/>
        </p:nvSpPr>
        <p:spPr bwMode="auto">
          <a:xfrm>
            <a:off x="7002463" y="4859338"/>
            <a:ext cx="188913" cy="3175"/>
          </a:xfrm>
          <a:custGeom>
            <a:avLst/>
            <a:gdLst>
              <a:gd name="T0" fmla="*/ 0 w 1071"/>
              <a:gd name="T1" fmla="*/ 0 h 11"/>
              <a:gd name="T2" fmla="*/ 1071 w 1071"/>
              <a:gd name="T3" fmla="*/ 0 h 11"/>
              <a:gd name="T4" fmla="*/ 1047 w 1071"/>
              <a:gd name="T5" fmla="*/ 11 h 11"/>
              <a:gd name="T6" fmla="*/ 0 w 1071"/>
              <a:gd name="T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1" h="11">
                <a:moveTo>
                  <a:pt x="0" y="0"/>
                </a:moveTo>
                <a:lnTo>
                  <a:pt x="1071" y="0"/>
                </a:lnTo>
                <a:lnTo>
                  <a:pt x="1047" y="1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4" name="Freeform 1614"/>
          <p:cNvSpPr>
            <a:spLocks/>
          </p:cNvSpPr>
          <p:nvPr/>
        </p:nvSpPr>
        <p:spPr bwMode="auto">
          <a:xfrm>
            <a:off x="6207125" y="4862513"/>
            <a:ext cx="452438" cy="1588"/>
          </a:xfrm>
          <a:custGeom>
            <a:avLst/>
            <a:gdLst>
              <a:gd name="T0" fmla="*/ 0 w 2563"/>
              <a:gd name="T1" fmla="*/ 0 h 5"/>
              <a:gd name="T2" fmla="*/ 6 w 2563"/>
              <a:gd name="T3" fmla="*/ 5 h 5"/>
              <a:gd name="T4" fmla="*/ 2563 w 2563"/>
              <a:gd name="T5" fmla="*/ 5 h 5"/>
              <a:gd name="T6" fmla="*/ 0 w 2563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63" h="5">
                <a:moveTo>
                  <a:pt x="0" y="0"/>
                </a:moveTo>
                <a:lnTo>
                  <a:pt x="6" y="5"/>
                </a:lnTo>
                <a:lnTo>
                  <a:pt x="2563" y="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5" name="Freeform 1615"/>
          <p:cNvSpPr>
            <a:spLocks/>
          </p:cNvSpPr>
          <p:nvPr/>
        </p:nvSpPr>
        <p:spPr bwMode="auto">
          <a:xfrm>
            <a:off x="6207125" y="4862513"/>
            <a:ext cx="452438" cy="1588"/>
          </a:xfrm>
          <a:custGeom>
            <a:avLst/>
            <a:gdLst>
              <a:gd name="T0" fmla="*/ 0 w 2563"/>
              <a:gd name="T1" fmla="*/ 0 h 5"/>
              <a:gd name="T2" fmla="*/ 6 w 2563"/>
              <a:gd name="T3" fmla="*/ 5 h 5"/>
              <a:gd name="T4" fmla="*/ 2563 w 2563"/>
              <a:gd name="T5" fmla="*/ 5 h 5"/>
              <a:gd name="T6" fmla="*/ 0 w 2563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63" h="5">
                <a:moveTo>
                  <a:pt x="0" y="0"/>
                </a:moveTo>
                <a:lnTo>
                  <a:pt x="6" y="5"/>
                </a:lnTo>
                <a:lnTo>
                  <a:pt x="2563" y="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6" name="Freeform 1616"/>
          <p:cNvSpPr>
            <a:spLocks/>
          </p:cNvSpPr>
          <p:nvPr/>
        </p:nvSpPr>
        <p:spPr bwMode="auto">
          <a:xfrm>
            <a:off x="6207125" y="4862513"/>
            <a:ext cx="454025" cy="1588"/>
          </a:xfrm>
          <a:custGeom>
            <a:avLst/>
            <a:gdLst>
              <a:gd name="T0" fmla="*/ 0 w 2575"/>
              <a:gd name="T1" fmla="*/ 0 h 5"/>
              <a:gd name="T2" fmla="*/ 2575 w 2575"/>
              <a:gd name="T3" fmla="*/ 0 h 5"/>
              <a:gd name="T4" fmla="*/ 2563 w 2575"/>
              <a:gd name="T5" fmla="*/ 5 h 5"/>
              <a:gd name="T6" fmla="*/ 0 w 2575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75" h="5">
                <a:moveTo>
                  <a:pt x="0" y="0"/>
                </a:moveTo>
                <a:lnTo>
                  <a:pt x="2575" y="0"/>
                </a:lnTo>
                <a:lnTo>
                  <a:pt x="2563" y="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7" name="Freeform 1617"/>
          <p:cNvSpPr>
            <a:spLocks/>
          </p:cNvSpPr>
          <p:nvPr/>
        </p:nvSpPr>
        <p:spPr bwMode="auto">
          <a:xfrm>
            <a:off x="6207125" y="4862513"/>
            <a:ext cx="454025" cy="1588"/>
          </a:xfrm>
          <a:custGeom>
            <a:avLst/>
            <a:gdLst>
              <a:gd name="T0" fmla="*/ 0 w 2575"/>
              <a:gd name="T1" fmla="*/ 0 h 5"/>
              <a:gd name="T2" fmla="*/ 2575 w 2575"/>
              <a:gd name="T3" fmla="*/ 0 h 5"/>
              <a:gd name="T4" fmla="*/ 2563 w 2575"/>
              <a:gd name="T5" fmla="*/ 5 h 5"/>
              <a:gd name="T6" fmla="*/ 0 w 2575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75" h="5">
                <a:moveTo>
                  <a:pt x="0" y="0"/>
                </a:moveTo>
                <a:lnTo>
                  <a:pt x="2575" y="0"/>
                </a:lnTo>
                <a:lnTo>
                  <a:pt x="2563" y="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8" name="Freeform 1618"/>
          <p:cNvSpPr>
            <a:spLocks/>
          </p:cNvSpPr>
          <p:nvPr/>
        </p:nvSpPr>
        <p:spPr bwMode="auto">
          <a:xfrm>
            <a:off x="6896100" y="4862513"/>
            <a:ext cx="39688" cy="1588"/>
          </a:xfrm>
          <a:custGeom>
            <a:avLst/>
            <a:gdLst>
              <a:gd name="T0" fmla="*/ 0 w 227"/>
              <a:gd name="T1" fmla="*/ 0 h 5"/>
              <a:gd name="T2" fmla="*/ 227 w 227"/>
              <a:gd name="T3" fmla="*/ 0 h 5"/>
              <a:gd name="T4" fmla="*/ 179 w 227"/>
              <a:gd name="T5" fmla="*/ 5 h 5"/>
              <a:gd name="T6" fmla="*/ 0 w 227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" h="5">
                <a:moveTo>
                  <a:pt x="0" y="0"/>
                </a:moveTo>
                <a:lnTo>
                  <a:pt x="227" y="0"/>
                </a:lnTo>
                <a:lnTo>
                  <a:pt x="179" y="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59" name="Freeform 1619"/>
          <p:cNvSpPr>
            <a:spLocks/>
          </p:cNvSpPr>
          <p:nvPr/>
        </p:nvSpPr>
        <p:spPr bwMode="auto">
          <a:xfrm>
            <a:off x="6896100" y="4862513"/>
            <a:ext cx="39688" cy="1588"/>
          </a:xfrm>
          <a:custGeom>
            <a:avLst/>
            <a:gdLst>
              <a:gd name="T0" fmla="*/ 0 w 227"/>
              <a:gd name="T1" fmla="*/ 0 h 5"/>
              <a:gd name="T2" fmla="*/ 227 w 227"/>
              <a:gd name="T3" fmla="*/ 0 h 5"/>
              <a:gd name="T4" fmla="*/ 179 w 227"/>
              <a:gd name="T5" fmla="*/ 5 h 5"/>
              <a:gd name="T6" fmla="*/ 0 w 227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" h="5">
                <a:moveTo>
                  <a:pt x="0" y="0"/>
                </a:moveTo>
                <a:lnTo>
                  <a:pt x="227" y="0"/>
                </a:lnTo>
                <a:lnTo>
                  <a:pt x="179" y="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0" name="Freeform 1620"/>
          <p:cNvSpPr>
            <a:spLocks/>
          </p:cNvSpPr>
          <p:nvPr/>
        </p:nvSpPr>
        <p:spPr bwMode="auto">
          <a:xfrm>
            <a:off x="7007225" y="4862513"/>
            <a:ext cx="177800" cy="1588"/>
          </a:xfrm>
          <a:custGeom>
            <a:avLst/>
            <a:gdLst>
              <a:gd name="T0" fmla="*/ 0 w 1014"/>
              <a:gd name="T1" fmla="*/ 0 h 5"/>
              <a:gd name="T2" fmla="*/ 9 w 1014"/>
              <a:gd name="T3" fmla="*/ 5 h 5"/>
              <a:gd name="T4" fmla="*/ 1014 w 1014"/>
              <a:gd name="T5" fmla="*/ 5 h 5"/>
              <a:gd name="T6" fmla="*/ 0 w 1014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4" h="5">
                <a:moveTo>
                  <a:pt x="0" y="0"/>
                </a:moveTo>
                <a:lnTo>
                  <a:pt x="9" y="5"/>
                </a:lnTo>
                <a:lnTo>
                  <a:pt x="1014" y="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1" name="Freeform 1621"/>
          <p:cNvSpPr>
            <a:spLocks/>
          </p:cNvSpPr>
          <p:nvPr/>
        </p:nvSpPr>
        <p:spPr bwMode="auto">
          <a:xfrm>
            <a:off x="7007225" y="4862513"/>
            <a:ext cx="177800" cy="1588"/>
          </a:xfrm>
          <a:custGeom>
            <a:avLst/>
            <a:gdLst>
              <a:gd name="T0" fmla="*/ 0 w 1014"/>
              <a:gd name="T1" fmla="*/ 0 h 5"/>
              <a:gd name="T2" fmla="*/ 9 w 1014"/>
              <a:gd name="T3" fmla="*/ 5 h 5"/>
              <a:gd name="T4" fmla="*/ 1014 w 1014"/>
              <a:gd name="T5" fmla="*/ 5 h 5"/>
              <a:gd name="T6" fmla="*/ 0 w 1014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4" h="5">
                <a:moveTo>
                  <a:pt x="0" y="0"/>
                </a:moveTo>
                <a:lnTo>
                  <a:pt x="9" y="5"/>
                </a:lnTo>
                <a:lnTo>
                  <a:pt x="1014" y="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2" name="Freeform 1622"/>
          <p:cNvSpPr>
            <a:spLocks/>
          </p:cNvSpPr>
          <p:nvPr/>
        </p:nvSpPr>
        <p:spPr bwMode="auto">
          <a:xfrm>
            <a:off x="7007225" y="4862513"/>
            <a:ext cx="180975" cy="1588"/>
          </a:xfrm>
          <a:custGeom>
            <a:avLst/>
            <a:gdLst>
              <a:gd name="T0" fmla="*/ 0 w 1024"/>
              <a:gd name="T1" fmla="*/ 0 h 5"/>
              <a:gd name="T2" fmla="*/ 1024 w 1024"/>
              <a:gd name="T3" fmla="*/ 0 h 5"/>
              <a:gd name="T4" fmla="*/ 1014 w 1024"/>
              <a:gd name="T5" fmla="*/ 5 h 5"/>
              <a:gd name="T6" fmla="*/ 0 w 1024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24" h="5">
                <a:moveTo>
                  <a:pt x="0" y="0"/>
                </a:moveTo>
                <a:lnTo>
                  <a:pt x="1024" y="0"/>
                </a:lnTo>
                <a:lnTo>
                  <a:pt x="1014" y="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3" name="Freeform 1623"/>
          <p:cNvSpPr>
            <a:spLocks/>
          </p:cNvSpPr>
          <p:nvPr/>
        </p:nvSpPr>
        <p:spPr bwMode="auto">
          <a:xfrm>
            <a:off x="7007225" y="4862513"/>
            <a:ext cx="180975" cy="1588"/>
          </a:xfrm>
          <a:custGeom>
            <a:avLst/>
            <a:gdLst>
              <a:gd name="T0" fmla="*/ 0 w 1024"/>
              <a:gd name="T1" fmla="*/ 0 h 5"/>
              <a:gd name="T2" fmla="*/ 1024 w 1024"/>
              <a:gd name="T3" fmla="*/ 0 h 5"/>
              <a:gd name="T4" fmla="*/ 1014 w 1024"/>
              <a:gd name="T5" fmla="*/ 5 h 5"/>
              <a:gd name="T6" fmla="*/ 0 w 1024"/>
              <a:gd name="T7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24" h="5">
                <a:moveTo>
                  <a:pt x="0" y="0"/>
                </a:moveTo>
                <a:lnTo>
                  <a:pt x="1024" y="0"/>
                </a:lnTo>
                <a:lnTo>
                  <a:pt x="1014" y="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4" name="Freeform 1624"/>
          <p:cNvSpPr>
            <a:spLocks/>
          </p:cNvSpPr>
          <p:nvPr/>
        </p:nvSpPr>
        <p:spPr bwMode="auto">
          <a:xfrm>
            <a:off x="6208713" y="4862513"/>
            <a:ext cx="447675" cy="1588"/>
          </a:xfrm>
          <a:custGeom>
            <a:avLst/>
            <a:gdLst>
              <a:gd name="T0" fmla="*/ 0 w 2536"/>
              <a:gd name="T1" fmla="*/ 0 h 8"/>
              <a:gd name="T2" fmla="*/ 11 w 2536"/>
              <a:gd name="T3" fmla="*/ 8 h 8"/>
              <a:gd name="T4" fmla="*/ 2536 w 2536"/>
              <a:gd name="T5" fmla="*/ 8 h 8"/>
              <a:gd name="T6" fmla="*/ 0 w 2536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36" h="8">
                <a:moveTo>
                  <a:pt x="0" y="0"/>
                </a:moveTo>
                <a:lnTo>
                  <a:pt x="11" y="8"/>
                </a:lnTo>
                <a:lnTo>
                  <a:pt x="2536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5" name="Freeform 1625"/>
          <p:cNvSpPr>
            <a:spLocks/>
          </p:cNvSpPr>
          <p:nvPr/>
        </p:nvSpPr>
        <p:spPr bwMode="auto">
          <a:xfrm>
            <a:off x="6208713" y="4862513"/>
            <a:ext cx="447675" cy="1588"/>
          </a:xfrm>
          <a:custGeom>
            <a:avLst/>
            <a:gdLst>
              <a:gd name="T0" fmla="*/ 0 w 2536"/>
              <a:gd name="T1" fmla="*/ 0 h 8"/>
              <a:gd name="T2" fmla="*/ 11 w 2536"/>
              <a:gd name="T3" fmla="*/ 8 h 8"/>
              <a:gd name="T4" fmla="*/ 2536 w 2536"/>
              <a:gd name="T5" fmla="*/ 8 h 8"/>
              <a:gd name="T6" fmla="*/ 0 w 2536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36" h="8">
                <a:moveTo>
                  <a:pt x="0" y="0"/>
                </a:moveTo>
                <a:lnTo>
                  <a:pt x="11" y="8"/>
                </a:lnTo>
                <a:lnTo>
                  <a:pt x="2536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6" name="Freeform 1626"/>
          <p:cNvSpPr>
            <a:spLocks/>
          </p:cNvSpPr>
          <p:nvPr/>
        </p:nvSpPr>
        <p:spPr bwMode="auto">
          <a:xfrm>
            <a:off x="6208713" y="4862513"/>
            <a:ext cx="450850" cy="1588"/>
          </a:xfrm>
          <a:custGeom>
            <a:avLst/>
            <a:gdLst>
              <a:gd name="T0" fmla="*/ 0 w 2557"/>
              <a:gd name="T1" fmla="*/ 0 h 8"/>
              <a:gd name="T2" fmla="*/ 2557 w 2557"/>
              <a:gd name="T3" fmla="*/ 0 h 8"/>
              <a:gd name="T4" fmla="*/ 2536 w 2557"/>
              <a:gd name="T5" fmla="*/ 8 h 8"/>
              <a:gd name="T6" fmla="*/ 0 w 255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57" h="8">
                <a:moveTo>
                  <a:pt x="0" y="0"/>
                </a:moveTo>
                <a:lnTo>
                  <a:pt x="2557" y="0"/>
                </a:lnTo>
                <a:lnTo>
                  <a:pt x="2536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7" name="Freeform 1627"/>
          <p:cNvSpPr>
            <a:spLocks/>
          </p:cNvSpPr>
          <p:nvPr/>
        </p:nvSpPr>
        <p:spPr bwMode="auto">
          <a:xfrm>
            <a:off x="6208713" y="4862513"/>
            <a:ext cx="450850" cy="1588"/>
          </a:xfrm>
          <a:custGeom>
            <a:avLst/>
            <a:gdLst>
              <a:gd name="T0" fmla="*/ 0 w 2557"/>
              <a:gd name="T1" fmla="*/ 0 h 8"/>
              <a:gd name="T2" fmla="*/ 2557 w 2557"/>
              <a:gd name="T3" fmla="*/ 0 h 8"/>
              <a:gd name="T4" fmla="*/ 2536 w 2557"/>
              <a:gd name="T5" fmla="*/ 8 h 8"/>
              <a:gd name="T6" fmla="*/ 0 w 255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57" h="8">
                <a:moveTo>
                  <a:pt x="0" y="0"/>
                </a:moveTo>
                <a:lnTo>
                  <a:pt x="2557" y="0"/>
                </a:lnTo>
                <a:lnTo>
                  <a:pt x="2536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8" name="Freeform 1628"/>
          <p:cNvSpPr>
            <a:spLocks/>
          </p:cNvSpPr>
          <p:nvPr/>
        </p:nvSpPr>
        <p:spPr bwMode="auto">
          <a:xfrm>
            <a:off x="7008813" y="4862513"/>
            <a:ext cx="173038" cy="1588"/>
          </a:xfrm>
          <a:custGeom>
            <a:avLst/>
            <a:gdLst>
              <a:gd name="T0" fmla="*/ 0 w 987"/>
              <a:gd name="T1" fmla="*/ 0 h 8"/>
              <a:gd name="T2" fmla="*/ 16 w 987"/>
              <a:gd name="T3" fmla="*/ 8 h 8"/>
              <a:gd name="T4" fmla="*/ 987 w 987"/>
              <a:gd name="T5" fmla="*/ 8 h 8"/>
              <a:gd name="T6" fmla="*/ 0 w 98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7" h="8">
                <a:moveTo>
                  <a:pt x="0" y="0"/>
                </a:moveTo>
                <a:lnTo>
                  <a:pt x="16" y="8"/>
                </a:lnTo>
                <a:lnTo>
                  <a:pt x="987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69" name="Freeform 1629"/>
          <p:cNvSpPr>
            <a:spLocks/>
          </p:cNvSpPr>
          <p:nvPr/>
        </p:nvSpPr>
        <p:spPr bwMode="auto">
          <a:xfrm>
            <a:off x="7008813" y="4862513"/>
            <a:ext cx="173038" cy="1588"/>
          </a:xfrm>
          <a:custGeom>
            <a:avLst/>
            <a:gdLst>
              <a:gd name="T0" fmla="*/ 0 w 987"/>
              <a:gd name="T1" fmla="*/ 0 h 8"/>
              <a:gd name="T2" fmla="*/ 16 w 987"/>
              <a:gd name="T3" fmla="*/ 8 h 8"/>
              <a:gd name="T4" fmla="*/ 987 w 987"/>
              <a:gd name="T5" fmla="*/ 8 h 8"/>
              <a:gd name="T6" fmla="*/ 0 w 987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87" h="8">
                <a:moveTo>
                  <a:pt x="0" y="0"/>
                </a:moveTo>
                <a:lnTo>
                  <a:pt x="16" y="8"/>
                </a:lnTo>
                <a:lnTo>
                  <a:pt x="987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0" name="Freeform 1630"/>
          <p:cNvSpPr>
            <a:spLocks/>
          </p:cNvSpPr>
          <p:nvPr/>
        </p:nvSpPr>
        <p:spPr bwMode="auto">
          <a:xfrm>
            <a:off x="7008813" y="4862513"/>
            <a:ext cx="176213" cy="1588"/>
          </a:xfrm>
          <a:custGeom>
            <a:avLst/>
            <a:gdLst>
              <a:gd name="T0" fmla="*/ 0 w 1005"/>
              <a:gd name="T1" fmla="*/ 0 h 8"/>
              <a:gd name="T2" fmla="*/ 1005 w 1005"/>
              <a:gd name="T3" fmla="*/ 0 h 8"/>
              <a:gd name="T4" fmla="*/ 987 w 1005"/>
              <a:gd name="T5" fmla="*/ 8 h 8"/>
              <a:gd name="T6" fmla="*/ 0 w 1005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5" h="8">
                <a:moveTo>
                  <a:pt x="0" y="0"/>
                </a:moveTo>
                <a:lnTo>
                  <a:pt x="1005" y="0"/>
                </a:lnTo>
                <a:lnTo>
                  <a:pt x="987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1" name="Freeform 1631"/>
          <p:cNvSpPr>
            <a:spLocks/>
          </p:cNvSpPr>
          <p:nvPr/>
        </p:nvSpPr>
        <p:spPr bwMode="auto">
          <a:xfrm>
            <a:off x="7008813" y="4862513"/>
            <a:ext cx="176213" cy="1588"/>
          </a:xfrm>
          <a:custGeom>
            <a:avLst/>
            <a:gdLst>
              <a:gd name="T0" fmla="*/ 0 w 1005"/>
              <a:gd name="T1" fmla="*/ 0 h 8"/>
              <a:gd name="T2" fmla="*/ 1005 w 1005"/>
              <a:gd name="T3" fmla="*/ 0 h 8"/>
              <a:gd name="T4" fmla="*/ 987 w 1005"/>
              <a:gd name="T5" fmla="*/ 8 h 8"/>
              <a:gd name="T6" fmla="*/ 0 w 1005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5" h="8">
                <a:moveTo>
                  <a:pt x="0" y="0"/>
                </a:moveTo>
                <a:lnTo>
                  <a:pt x="1005" y="0"/>
                </a:lnTo>
                <a:lnTo>
                  <a:pt x="987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2" name="Freeform 1632"/>
          <p:cNvSpPr>
            <a:spLocks/>
          </p:cNvSpPr>
          <p:nvPr/>
        </p:nvSpPr>
        <p:spPr bwMode="auto">
          <a:xfrm>
            <a:off x="6210300" y="4864100"/>
            <a:ext cx="444500" cy="1588"/>
          </a:xfrm>
          <a:custGeom>
            <a:avLst/>
            <a:gdLst>
              <a:gd name="T0" fmla="*/ 0 w 2517"/>
              <a:gd name="T1" fmla="*/ 0 h 2"/>
              <a:gd name="T2" fmla="*/ 5 w 2517"/>
              <a:gd name="T3" fmla="*/ 2 h 2"/>
              <a:gd name="T4" fmla="*/ 2517 w 2517"/>
              <a:gd name="T5" fmla="*/ 2 h 2"/>
              <a:gd name="T6" fmla="*/ 0 w 2517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7" h="2">
                <a:moveTo>
                  <a:pt x="0" y="0"/>
                </a:moveTo>
                <a:lnTo>
                  <a:pt x="5" y="2"/>
                </a:lnTo>
                <a:lnTo>
                  <a:pt x="2517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3" name="Freeform 1633"/>
          <p:cNvSpPr>
            <a:spLocks/>
          </p:cNvSpPr>
          <p:nvPr/>
        </p:nvSpPr>
        <p:spPr bwMode="auto">
          <a:xfrm>
            <a:off x="6210300" y="4864100"/>
            <a:ext cx="444500" cy="1588"/>
          </a:xfrm>
          <a:custGeom>
            <a:avLst/>
            <a:gdLst>
              <a:gd name="T0" fmla="*/ 0 w 2517"/>
              <a:gd name="T1" fmla="*/ 0 h 2"/>
              <a:gd name="T2" fmla="*/ 5 w 2517"/>
              <a:gd name="T3" fmla="*/ 2 h 2"/>
              <a:gd name="T4" fmla="*/ 2517 w 2517"/>
              <a:gd name="T5" fmla="*/ 2 h 2"/>
              <a:gd name="T6" fmla="*/ 0 w 2517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7" h="2">
                <a:moveTo>
                  <a:pt x="0" y="0"/>
                </a:moveTo>
                <a:lnTo>
                  <a:pt x="5" y="2"/>
                </a:lnTo>
                <a:lnTo>
                  <a:pt x="2517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4" name="Freeform 1634"/>
          <p:cNvSpPr>
            <a:spLocks/>
          </p:cNvSpPr>
          <p:nvPr/>
        </p:nvSpPr>
        <p:spPr bwMode="auto">
          <a:xfrm>
            <a:off x="6210300" y="4864100"/>
            <a:ext cx="446088" cy="1588"/>
          </a:xfrm>
          <a:custGeom>
            <a:avLst/>
            <a:gdLst>
              <a:gd name="T0" fmla="*/ 0 w 2525"/>
              <a:gd name="T1" fmla="*/ 0 h 2"/>
              <a:gd name="T2" fmla="*/ 2525 w 2525"/>
              <a:gd name="T3" fmla="*/ 0 h 2"/>
              <a:gd name="T4" fmla="*/ 2517 w 2525"/>
              <a:gd name="T5" fmla="*/ 2 h 2"/>
              <a:gd name="T6" fmla="*/ 0 w 2525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25" h="2">
                <a:moveTo>
                  <a:pt x="0" y="0"/>
                </a:moveTo>
                <a:lnTo>
                  <a:pt x="2525" y="0"/>
                </a:lnTo>
                <a:lnTo>
                  <a:pt x="2517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5" name="Freeform 1635"/>
          <p:cNvSpPr>
            <a:spLocks/>
          </p:cNvSpPr>
          <p:nvPr/>
        </p:nvSpPr>
        <p:spPr bwMode="auto">
          <a:xfrm>
            <a:off x="6210300" y="4864100"/>
            <a:ext cx="446088" cy="1588"/>
          </a:xfrm>
          <a:custGeom>
            <a:avLst/>
            <a:gdLst>
              <a:gd name="T0" fmla="*/ 0 w 2525"/>
              <a:gd name="T1" fmla="*/ 0 h 2"/>
              <a:gd name="T2" fmla="*/ 2525 w 2525"/>
              <a:gd name="T3" fmla="*/ 0 h 2"/>
              <a:gd name="T4" fmla="*/ 2517 w 2525"/>
              <a:gd name="T5" fmla="*/ 2 h 2"/>
              <a:gd name="T6" fmla="*/ 0 w 2525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25" h="2">
                <a:moveTo>
                  <a:pt x="0" y="0"/>
                </a:moveTo>
                <a:lnTo>
                  <a:pt x="2525" y="0"/>
                </a:lnTo>
                <a:lnTo>
                  <a:pt x="2517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6" name="Freeform 1636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65"/>
              <a:gd name="T1" fmla="*/ 0 h 2"/>
              <a:gd name="T2" fmla="*/ 6 w 965"/>
              <a:gd name="T3" fmla="*/ 2 h 2"/>
              <a:gd name="T4" fmla="*/ 965 w 965"/>
              <a:gd name="T5" fmla="*/ 2 h 2"/>
              <a:gd name="T6" fmla="*/ 0 w 965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5" h="2">
                <a:moveTo>
                  <a:pt x="0" y="0"/>
                </a:moveTo>
                <a:lnTo>
                  <a:pt x="6" y="2"/>
                </a:lnTo>
                <a:lnTo>
                  <a:pt x="965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7" name="Freeform 1637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65"/>
              <a:gd name="T1" fmla="*/ 0 h 2"/>
              <a:gd name="T2" fmla="*/ 6 w 965"/>
              <a:gd name="T3" fmla="*/ 2 h 2"/>
              <a:gd name="T4" fmla="*/ 965 w 965"/>
              <a:gd name="T5" fmla="*/ 2 h 2"/>
              <a:gd name="T6" fmla="*/ 0 w 965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5" h="2">
                <a:moveTo>
                  <a:pt x="0" y="0"/>
                </a:moveTo>
                <a:lnTo>
                  <a:pt x="6" y="2"/>
                </a:lnTo>
                <a:lnTo>
                  <a:pt x="965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8" name="Freeform 1638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71"/>
              <a:gd name="T1" fmla="*/ 0 h 2"/>
              <a:gd name="T2" fmla="*/ 971 w 971"/>
              <a:gd name="T3" fmla="*/ 0 h 2"/>
              <a:gd name="T4" fmla="*/ 965 w 971"/>
              <a:gd name="T5" fmla="*/ 2 h 2"/>
              <a:gd name="T6" fmla="*/ 0 w 971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1" h="2">
                <a:moveTo>
                  <a:pt x="0" y="0"/>
                </a:moveTo>
                <a:lnTo>
                  <a:pt x="971" y="0"/>
                </a:lnTo>
                <a:lnTo>
                  <a:pt x="965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79" name="Freeform 1639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71"/>
              <a:gd name="T1" fmla="*/ 0 h 2"/>
              <a:gd name="T2" fmla="*/ 971 w 971"/>
              <a:gd name="T3" fmla="*/ 0 h 2"/>
              <a:gd name="T4" fmla="*/ 965 w 971"/>
              <a:gd name="T5" fmla="*/ 2 h 2"/>
              <a:gd name="T6" fmla="*/ 0 w 971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1" h="2">
                <a:moveTo>
                  <a:pt x="0" y="0"/>
                </a:moveTo>
                <a:lnTo>
                  <a:pt x="971" y="0"/>
                </a:lnTo>
                <a:lnTo>
                  <a:pt x="965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0" name="Freeform 1640"/>
          <p:cNvSpPr>
            <a:spLocks/>
          </p:cNvSpPr>
          <p:nvPr/>
        </p:nvSpPr>
        <p:spPr bwMode="auto">
          <a:xfrm>
            <a:off x="6211888" y="4864100"/>
            <a:ext cx="438150" cy="1588"/>
          </a:xfrm>
          <a:custGeom>
            <a:avLst/>
            <a:gdLst>
              <a:gd name="T0" fmla="*/ 0 w 2487"/>
              <a:gd name="T1" fmla="*/ 0 h 7"/>
              <a:gd name="T2" fmla="*/ 10 w 2487"/>
              <a:gd name="T3" fmla="*/ 7 h 7"/>
              <a:gd name="T4" fmla="*/ 2487 w 2487"/>
              <a:gd name="T5" fmla="*/ 7 h 7"/>
              <a:gd name="T6" fmla="*/ 0 w 2487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7" h="7">
                <a:moveTo>
                  <a:pt x="0" y="0"/>
                </a:moveTo>
                <a:lnTo>
                  <a:pt x="10" y="7"/>
                </a:lnTo>
                <a:lnTo>
                  <a:pt x="2487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1" name="Freeform 1641"/>
          <p:cNvSpPr>
            <a:spLocks/>
          </p:cNvSpPr>
          <p:nvPr/>
        </p:nvSpPr>
        <p:spPr bwMode="auto">
          <a:xfrm>
            <a:off x="6211888" y="4864100"/>
            <a:ext cx="438150" cy="1588"/>
          </a:xfrm>
          <a:custGeom>
            <a:avLst/>
            <a:gdLst>
              <a:gd name="T0" fmla="*/ 0 w 2487"/>
              <a:gd name="T1" fmla="*/ 0 h 7"/>
              <a:gd name="T2" fmla="*/ 10 w 2487"/>
              <a:gd name="T3" fmla="*/ 7 h 7"/>
              <a:gd name="T4" fmla="*/ 2487 w 2487"/>
              <a:gd name="T5" fmla="*/ 7 h 7"/>
              <a:gd name="T6" fmla="*/ 0 w 2487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7" h="7">
                <a:moveTo>
                  <a:pt x="0" y="0"/>
                </a:moveTo>
                <a:lnTo>
                  <a:pt x="10" y="7"/>
                </a:lnTo>
                <a:lnTo>
                  <a:pt x="2487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2" name="Freeform 1642"/>
          <p:cNvSpPr>
            <a:spLocks/>
          </p:cNvSpPr>
          <p:nvPr/>
        </p:nvSpPr>
        <p:spPr bwMode="auto">
          <a:xfrm>
            <a:off x="6211888" y="4864100"/>
            <a:ext cx="442913" cy="1588"/>
          </a:xfrm>
          <a:custGeom>
            <a:avLst/>
            <a:gdLst>
              <a:gd name="T0" fmla="*/ 0 w 2512"/>
              <a:gd name="T1" fmla="*/ 0 h 7"/>
              <a:gd name="T2" fmla="*/ 2512 w 2512"/>
              <a:gd name="T3" fmla="*/ 0 h 7"/>
              <a:gd name="T4" fmla="*/ 2487 w 2512"/>
              <a:gd name="T5" fmla="*/ 7 h 7"/>
              <a:gd name="T6" fmla="*/ 0 w 2512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2" h="7">
                <a:moveTo>
                  <a:pt x="0" y="0"/>
                </a:moveTo>
                <a:lnTo>
                  <a:pt x="2512" y="0"/>
                </a:lnTo>
                <a:lnTo>
                  <a:pt x="2487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3" name="Freeform 1643"/>
          <p:cNvSpPr>
            <a:spLocks/>
          </p:cNvSpPr>
          <p:nvPr/>
        </p:nvSpPr>
        <p:spPr bwMode="auto">
          <a:xfrm>
            <a:off x="6211888" y="4864100"/>
            <a:ext cx="442913" cy="1588"/>
          </a:xfrm>
          <a:custGeom>
            <a:avLst/>
            <a:gdLst>
              <a:gd name="T0" fmla="*/ 0 w 2512"/>
              <a:gd name="T1" fmla="*/ 0 h 7"/>
              <a:gd name="T2" fmla="*/ 2512 w 2512"/>
              <a:gd name="T3" fmla="*/ 0 h 7"/>
              <a:gd name="T4" fmla="*/ 2487 w 2512"/>
              <a:gd name="T5" fmla="*/ 7 h 7"/>
              <a:gd name="T6" fmla="*/ 0 w 2512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12" h="7">
                <a:moveTo>
                  <a:pt x="0" y="0"/>
                </a:moveTo>
                <a:lnTo>
                  <a:pt x="2512" y="0"/>
                </a:lnTo>
                <a:lnTo>
                  <a:pt x="2487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4" name="Freeform 1644"/>
          <p:cNvSpPr>
            <a:spLocks/>
          </p:cNvSpPr>
          <p:nvPr/>
        </p:nvSpPr>
        <p:spPr bwMode="auto">
          <a:xfrm>
            <a:off x="7011988" y="4864100"/>
            <a:ext cx="166688" cy="1588"/>
          </a:xfrm>
          <a:custGeom>
            <a:avLst/>
            <a:gdLst>
              <a:gd name="T0" fmla="*/ 0 w 947"/>
              <a:gd name="T1" fmla="*/ 0 h 7"/>
              <a:gd name="T2" fmla="*/ 11 w 947"/>
              <a:gd name="T3" fmla="*/ 7 h 7"/>
              <a:gd name="T4" fmla="*/ 947 w 947"/>
              <a:gd name="T5" fmla="*/ 7 h 7"/>
              <a:gd name="T6" fmla="*/ 0 w 947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7" h="7">
                <a:moveTo>
                  <a:pt x="0" y="0"/>
                </a:moveTo>
                <a:lnTo>
                  <a:pt x="11" y="7"/>
                </a:lnTo>
                <a:lnTo>
                  <a:pt x="947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5" name="Freeform 1645"/>
          <p:cNvSpPr>
            <a:spLocks/>
          </p:cNvSpPr>
          <p:nvPr/>
        </p:nvSpPr>
        <p:spPr bwMode="auto">
          <a:xfrm>
            <a:off x="7011988" y="4864100"/>
            <a:ext cx="166688" cy="1588"/>
          </a:xfrm>
          <a:custGeom>
            <a:avLst/>
            <a:gdLst>
              <a:gd name="T0" fmla="*/ 0 w 947"/>
              <a:gd name="T1" fmla="*/ 0 h 7"/>
              <a:gd name="T2" fmla="*/ 11 w 947"/>
              <a:gd name="T3" fmla="*/ 7 h 7"/>
              <a:gd name="T4" fmla="*/ 947 w 947"/>
              <a:gd name="T5" fmla="*/ 7 h 7"/>
              <a:gd name="T6" fmla="*/ 0 w 947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7" h="7">
                <a:moveTo>
                  <a:pt x="0" y="0"/>
                </a:moveTo>
                <a:lnTo>
                  <a:pt x="11" y="7"/>
                </a:lnTo>
                <a:lnTo>
                  <a:pt x="947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6" name="Freeform 1646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59"/>
              <a:gd name="T1" fmla="*/ 0 h 7"/>
              <a:gd name="T2" fmla="*/ 959 w 959"/>
              <a:gd name="T3" fmla="*/ 0 h 7"/>
              <a:gd name="T4" fmla="*/ 947 w 959"/>
              <a:gd name="T5" fmla="*/ 7 h 7"/>
              <a:gd name="T6" fmla="*/ 0 w 959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9" h="7">
                <a:moveTo>
                  <a:pt x="0" y="0"/>
                </a:moveTo>
                <a:lnTo>
                  <a:pt x="959" y="0"/>
                </a:lnTo>
                <a:lnTo>
                  <a:pt x="947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7" name="Freeform 1647"/>
          <p:cNvSpPr>
            <a:spLocks/>
          </p:cNvSpPr>
          <p:nvPr/>
        </p:nvSpPr>
        <p:spPr bwMode="auto">
          <a:xfrm>
            <a:off x="7011988" y="4864100"/>
            <a:ext cx="169863" cy="1588"/>
          </a:xfrm>
          <a:custGeom>
            <a:avLst/>
            <a:gdLst>
              <a:gd name="T0" fmla="*/ 0 w 959"/>
              <a:gd name="T1" fmla="*/ 0 h 7"/>
              <a:gd name="T2" fmla="*/ 959 w 959"/>
              <a:gd name="T3" fmla="*/ 0 h 7"/>
              <a:gd name="T4" fmla="*/ 947 w 959"/>
              <a:gd name="T5" fmla="*/ 7 h 7"/>
              <a:gd name="T6" fmla="*/ 0 w 959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9" h="7">
                <a:moveTo>
                  <a:pt x="0" y="0"/>
                </a:moveTo>
                <a:lnTo>
                  <a:pt x="959" y="0"/>
                </a:lnTo>
                <a:lnTo>
                  <a:pt x="947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8" name="Freeform 1648"/>
          <p:cNvSpPr>
            <a:spLocks/>
          </p:cNvSpPr>
          <p:nvPr/>
        </p:nvSpPr>
        <p:spPr bwMode="auto">
          <a:xfrm>
            <a:off x="6213475" y="4865688"/>
            <a:ext cx="423863" cy="3175"/>
          </a:xfrm>
          <a:custGeom>
            <a:avLst/>
            <a:gdLst>
              <a:gd name="T0" fmla="*/ 0 w 2403"/>
              <a:gd name="T1" fmla="*/ 0 h 17"/>
              <a:gd name="T2" fmla="*/ 33 w 2403"/>
              <a:gd name="T3" fmla="*/ 17 h 17"/>
              <a:gd name="T4" fmla="*/ 2403 w 2403"/>
              <a:gd name="T5" fmla="*/ 17 h 17"/>
              <a:gd name="T6" fmla="*/ 0 w 2403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3" h="17">
                <a:moveTo>
                  <a:pt x="0" y="0"/>
                </a:moveTo>
                <a:lnTo>
                  <a:pt x="33" y="17"/>
                </a:lnTo>
                <a:lnTo>
                  <a:pt x="2403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89" name="Freeform 1649"/>
          <p:cNvSpPr>
            <a:spLocks/>
          </p:cNvSpPr>
          <p:nvPr/>
        </p:nvSpPr>
        <p:spPr bwMode="auto">
          <a:xfrm>
            <a:off x="6213475" y="4865688"/>
            <a:ext cx="423863" cy="3175"/>
          </a:xfrm>
          <a:custGeom>
            <a:avLst/>
            <a:gdLst>
              <a:gd name="T0" fmla="*/ 0 w 2403"/>
              <a:gd name="T1" fmla="*/ 0 h 17"/>
              <a:gd name="T2" fmla="*/ 33 w 2403"/>
              <a:gd name="T3" fmla="*/ 17 h 17"/>
              <a:gd name="T4" fmla="*/ 2403 w 2403"/>
              <a:gd name="T5" fmla="*/ 17 h 17"/>
              <a:gd name="T6" fmla="*/ 0 w 2403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3" h="17">
                <a:moveTo>
                  <a:pt x="0" y="0"/>
                </a:moveTo>
                <a:lnTo>
                  <a:pt x="33" y="17"/>
                </a:lnTo>
                <a:lnTo>
                  <a:pt x="2403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0" name="Freeform 1650"/>
          <p:cNvSpPr>
            <a:spLocks/>
          </p:cNvSpPr>
          <p:nvPr/>
        </p:nvSpPr>
        <p:spPr bwMode="auto">
          <a:xfrm>
            <a:off x="6213475" y="4865688"/>
            <a:ext cx="436563" cy="3175"/>
          </a:xfrm>
          <a:custGeom>
            <a:avLst/>
            <a:gdLst>
              <a:gd name="T0" fmla="*/ 0 w 2477"/>
              <a:gd name="T1" fmla="*/ 0 h 17"/>
              <a:gd name="T2" fmla="*/ 2477 w 2477"/>
              <a:gd name="T3" fmla="*/ 0 h 17"/>
              <a:gd name="T4" fmla="*/ 2403 w 2477"/>
              <a:gd name="T5" fmla="*/ 17 h 17"/>
              <a:gd name="T6" fmla="*/ 0 w 2477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77" h="17">
                <a:moveTo>
                  <a:pt x="0" y="0"/>
                </a:moveTo>
                <a:lnTo>
                  <a:pt x="2477" y="0"/>
                </a:lnTo>
                <a:lnTo>
                  <a:pt x="2403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1" name="Freeform 1651"/>
          <p:cNvSpPr>
            <a:spLocks/>
          </p:cNvSpPr>
          <p:nvPr/>
        </p:nvSpPr>
        <p:spPr bwMode="auto">
          <a:xfrm>
            <a:off x="6213475" y="4865688"/>
            <a:ext cx="436563" cy="3175"/>
          </a:xfrm>
          <a:custGeom>
            <a:avLst/>
            <a:gdLst>
              <a:gd name="T0" fmla="*/ 0 w 2477"/>
              <a:gd name="T1" fmla="*/ 0 h 17"/>
              <a:gd name="T2" fmla="*/ 2477 w 2477"/>
              <a:gd name="T3" fmla="*/ 0 h 17"/>
              <a:gd name="T4" fmla="*/ 2403 w 2477"/>
              <a:gd name="T5" fmla="*/ 17 h 17"/>
              <a:gd name="T6" fmla="*/ 0 w 2477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77" h="17">
                <a:moveTo>
                  <a:pt x="0" y="0"/>
                </a:moveTo>
                <a:lnTo>
                  <a:pt x="2477" y="0"/>
                </a:lnTo>
                <a:lnTo>
                  <a:pt x="2403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2" name="Freeform 1652"/>
          <p:cNvSpPr>
            <a:spLocks/>
          </p:cNvSpPr>
          <p:nvPr/>
        </p:nvSpPr>
        <p:spPr bwMode="auto">
          <a:xfrm>
            <a:off x="7013575" y="4865688"/>
            <a:ext cx="158750" cy="3175"/>
          </a:xfrm>
          <a:custGeom>
            <a:avLst/>
            <a:gdLst>
              <a:gd name="T0" fmla="*/ 0 w 897"/>
              <a:gd name="T1" fmla="*/ 0 h 17"/>
              <a:gd name="T2" fmla="*/ 50 w 897"/>
              <a:gd name="T3" fmla="*/ 17 h 17"/>
              <a:gd name="T4" fmla="*/ 897 w 897"/>
              <a:gd name="T5" fmla="*/ 17 h 17"/>
              <a:gd name="T6" fmla="*/ 0 w 897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7" h="17">
                <a:moveTo>
                  <a:pt x="0" y="0"/>
                </a:moveTo>
                <a:lnTo>
                  <a:pt x="50" y="17"/>
                </a:lnTo>
                <a:lnTo>
                  <a:pt x="897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3" name="Freeform 1653"/>
          <p:cNvSpPr>
            <a:spLocks/>
          </p:cNvSpPr>
          <p:nvPr/>
        </p:nvSpPr>
        <p:spPr bwMode="auto">
          <a:xfrm>
            <a:off x="7013575" y="4865688"/>
            <a:ext cx="158750" cy="3175"/>
          </a:xfrm>
          <a:custGeom>
            <a:avLst/>
            <a:gdLst>
              <a:gd name="T0" fmla="*/ 0 w 897"/>
              <a:gd name="T1" fmla="*/ 0 h 17"/>
              <a:gd name="T2" fmla="*/ 50 w 897"/>
              <a:gd name="T3" fmla="*/ 17 h 17"/>
              <a:gd name="T4" fmla="*/ 897 w 897"/>
              <a:gd name="T5" fmla="*/ 17 h 17"/>
              <a:gd name="T6" fmla="*/ 0 w 897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7" h="17">
                <a:moveTo>
                  <a:pt x="0" y="0"/>
                </a:moveTo>
                <a:lnTo>
                  <a:pt x="50" y="17"/>
                </a:lnTo>
                <a:lnTo>
                  <a:pt x="897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4" name="Freeform 1654"/>
          <p:cNvSpPr>
            <a:spLocks/>
          </p:cNvSpPr>
          <p:nvPr/>
        </p:nvSpPr>
        <p:spPr bwMode="auto">
          <a:xfrm>
            <a:off x="7013575" y="4865688"/>
            <a:ext cx="165100" cy="3175"/>
          </a:xfrm>
          <a:custGeom>
            <a:avLst/>
            <a:gdLst>
              <a:gd name="T0" fmla="*/ 0 w 936"/>
              <a:gd name="T1" fmla="*/ 0 h 17"/>
              <a:gd name="T2" fmla="*/ 936 w 936"/>
              <a:gd name="T3" fmla="*/ 0 h 17"/>
              <a:gd name="T4" fmla="*/ 897 w 936"/>
              <a:gd name="T5" fmla="*/ 17 h 17"/>
              <a:gd name="T6" fmla="*/ 0 w 936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36" h="17">
                <a:moveTo>
                  <a:pt x="0" y="0"/>
                </a:moveTo>
                <a:lnTo>
                  <a:pt x="936" y="0"/>
                </a:lnTo>
                <a:lnTo>
                  <a:pt x="897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5" name="Freeform 1655"/>
          <p:cNvSpPr>
            <a:spLocks/>
          </p:cNvSpPr>
          <p:nvPr/>
        </p:nvSpPr>
        <p:spPr bwMode="auto">
          <a:xfrm>
            <a:off x="7013575" y="4865688"/>
            <a:ext cx="165100" cy="3175"/>
          </a:xfrm>
          <a:custGeom>
            <a:avLst/>
            <a:gdLst>
              <a:gd name="T0" fmla="*/ 0 w 936"/>
              <a:gd name="T1" fmla="*/ 0 h 17"/>
              <a:gd name="T2" fmla="*/ 936 w 936"/>
              <a:gd name="T3" fmla="*/ 0 h 17"/>
              <a:gd name="T4" fmla="*/ 897 w 936"/>
              <a:gd name="T5" fmla="*/ 17 h 17"/>
              <a:gd name="T6" fmla="*/ 0 w 936"/>
              <a:gd name="T7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36" h="17">
                <a:moveTo>
                  <a:pt x="0" y="0"/>
                </a:moveTo>
                <a:lnTo>
                  <a:pt x="936" y="0"/>
                </a:lnTo>
                <a:lnTo>
                  <a:pt x="897" y="1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6" name="Freeform 1656"/>
          <p:cNvSpPr>
            <a:spLocks/>
          </p:cNvSpPr>
          <p:nvPr/>
        </p:nvSpPr>
        <p:spPr bwMode="auto">
          <a:xfrm>
            <a:off x="6218238" y="4868863"/>
            <a:ext cx="411163" cy="1588"/>
          </a:xfrm>
          <a:custGeom>
            <a:avLst/>
            <a:gdLst>
              <a:gd name="T0" fmla="*/ 0 w 2332"/>
              <a:gd name="T1" fmla="*/ 0 h 9"/>
              <a:gd name="T2" fmla="*/ 15 w 2332"/>
              <a:gd name="T3" fmla="*/ 9 h 9"/>
              <a:gd name="T4" fmla="*/ 2332 w 2332"/>
              <a:gd name="T5" fmla="*/ 9 h 9"/>
              <a:gd name="T6" fmla="*/ 0 w 2332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2" h="9">
                <a:moveTo>
                  <a:pt x="0" y="0"/>
                </a:moveTo>
                <a:lnTo>
                  <a:pt x="15" y="9"/>
                </a:lnTo>
                <a:lnTo>
                  <a:pt x="2332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7" name="Freeform 1657"/>
          <p:cNvSpPr>
            <a:spLocks/>
          </p:cNvSpPr>
          <p:nvPr/>
        </p:nvSpPr>
        <p:spPr bwMode="auto">
          <a:xfrm>
            <a:off x="6218238" y="4868863"/>
            <a:ext cx="411163" cy="1588"/>
          </a:xfrm>
          <a:custGeom>
            <a:avLst/>
            <a:gdLst>
              <a:gd name="T0" fmla="*/ 0 w 2332"/>
              <a:gd name="T1" fmla="*/ 0 h 9"/>
              <a:gd name="T2" fmla="*/ 15 w 2332"/>
              <a:gd name="T3" fmla="*/ 9 h 9"/>
              <a:gd name="T4" fmla="*/ 2332 w 2332"/>
              <a:gd name="T5" fmla="*/ 9 h 9"/>
              <a:gd name="T6" fmla="*/ 0 w 2332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2" h="9">
                <a:moveTo>
                  <a:pt x="0" y="0"/>
                </a:moveTo>
                <a:lnTo>
                  <a:pt x="15" y="9"/>
                </a:lnTo>
                <a:lnTo>
                  <a:pt x="2332" y="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8" name="Freeform 1658"/>
          <p:cNvSpPr>
            <a:spLocks/>
          </p:cNvSpPr>
          <p:nvPr/>
        </p:nvSpPr>
        <p:spPr bwMode="auto">
          <a:xfrm>
            <a:off x="6218238" y="4868863"/>
            <a:ext cx="419100" cy="1588"/>
          </a:xfrm>
          <a:custGeom>
            <a:avLst/>
            <a:gdLst>
              <a:gd name="T0" fmla="*/ 0 w 2370"/>
              <a:gd name="T1" fmla="*/ 0 h 9"/>
              <a:gd name="T2" fmla="*/ 2370 w 2370"/>
              <a:gd name="T3" fmla="*/ 0 h 9"/>
              <a:gd name="T4" fmla="*/ 2332 w 2370"/>
              <a:gd name="T5" fmla="*/ 9 h 9"/>
              <a:gd name="T6" fmla="*/ 0 w 2370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0" h="9">
                <a:moveTo>
                  <a:pt x="0" y="0"/>
                </a:moveTo>
                <a:lnTo>
                  <a:pt x="2370" y="0"/>
                </a:lnTo>
                <a:lnTo>
                  <a:pt x="2332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99" name="Freeform 1659"/>
          <p:cNvSpPr>
            <a:spLocks/>
          </p:cNvSpPr>
          <p:nvPr/>
        </p:nvSpPr>
        <p:spPr bwMode="auto">
          <a:xfrm>
            <a:off x="6218238" y="4868863"/>
            <a:ext cx="419100" cy="1588"/>
          </a:xfrm>
          <a:custGeom>
            <a:avLst/>
            <a:gdLst>
              <a:gd name="T0" fmla="*/ 0 w 2370"/>
              <a:gd name="T1" fmla="*/ 0 h 9"/>
              <a:gd name="T2" fmla="*/ 2370 w 2370"/>
              <a:gd name="T3" fmla="*/ 0 h 9"/>
              <a:gd name="T4" fmla="*/ 2332 w 2370"/>
              <a:gd name="T5" fmla="*/ 9 h 9"/>
              <a:gd name="T6" fmla="*/ 0 w 2370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70" h="9">
                <a:moveTo>
                  <a:pt x="0" y="0"/>
                </a:moveTo>
                <a:lnTo>
                  <a:pt x="2370" y="0"/>
                </a:lnTo>
                <a:lnTo>
                  <a:pt x="2332" y="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0" name="Freeform 1660"/>
          <p:cNvSpPr>
            <a:spLocks/>
          </p:cNvSpPr>
          <p:nvPr/>
        </p:nvSpPr>
        <p:spPr bwMode="auto">
          <a:xfrm>
            <a:off x="7023100" y="4868863"/>
            <a:ext cx="144463" cy="1588"/>
          </a:xfrm>
          <a:custGeom>
            <a:avLst/>
            <a:gdLst>
              <a:gd name="T0" fmla="*/ 0 w 817"/>
              <a:gd name="T1" fmla="*/ 0 h 9"/>
              <a:gd name="T2" fmla="*/ 25 w 817"/>
              <a:gd name="T3" fmla="*/ 9 h 9"/>
              <a:gd name="T4" fmla="*/ 817 w 817"/>
              <a:gd name="T5" fmla="*/ 9 h 9"/>
              <a:gd name="T6" fmla="*/ 0 w 81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" h="9">
                <a:moveTo>
                  <a:pt x="0" y="0"/>
                </a:moveTo>
                <a:lnTo>
                  <a:pt x="25" y="9"/>
                </a:lnTo>
                <a:lnTo>
                  <a:pt x="817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1" name="Freeform 1661"/>
          <p:cNvSpPr>
            <a:spLocks/>
          </p:cNvSpPr>
          <p:nvPr/>
        </p:nvSpPr>
        <p:spPr bwMode="auto">
          <a:xfrm>
            <a:off x="7023100" y="4868863"/>
            <a:ext cx="144463" cy="1588"/>
          </a:xfrm>
          <a:custGeom>
            <a:avLst/>
            <a:gdLst>
              <a:gd name="T0" fmla="*/ 0 w 817"/>
              <a:gd name="T1" fmla="*/ 0 h 9"/>
              <a:gd name="T2" fmla="*/ 25 w 817"/>
              <a:gd name="T3" fmla="*/ 9 h 9"/>
              <a:gd name="T4" fmla="*/ 817 w 817"/>
              <a:gd name="T5" fmla="*/ 9 h 9"/>
              <a:gd name="T6" fmla="*/ 0 w 81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7" h="9">
                <a:moveTo>
                  <a:pt x="0" y="0"/>
                </a:moveTo>
                <a:lnTo>
                  <a:pt x="25" y="9"/>
                </a:lnTo>
                <a:lnTo>
                  <a:pt x="817" y="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2" name="Freeform 1662"/>
          <p:cNvSpPr>
            <a:spLocks/>
          </p:cNvSpPr>
          <p:nvPr/>
        </p:nvSpPr>
        <p:spPr bwMode="auto">
          <a:xfrm>
            <a:off x="7023100" y="4868863"/>
            <a:ext cx="149225" cy="1588"/>
          </a:xfrm>
          <a:custGeom>
            <a:avLst/>
            <a:gdLst>
              <a:gd name="T0" fmla="*/ 0 w 847"/>
              <a:gd name="T1" fmla="*/ 0 h 9"/>
              <a:gd name="T2" fmla="*/ 847 w 847"/>
              <a:gd name="T3" fmla="*/ 0 h 9"/>
              <a:gd name="T4" fmla="*/ 817 w 847"/>
              <a:gd name="T5" fmla="*/ 9 h 9"/>
              <a:gd name="T6" fmla="*/ 0 w 84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47" h="9">
                <a:moveTo>
                  <a:pt x="0" y="0"/>
                </a:moveTo>
                <a:lnTo>
                  <a:pt x="847" y="0"/>
                </a:lnTo>
                <a:lnTo>
                  <a:pt x="817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3" name="Freeform 1663"/>
          <p:cNvSpPr>
            <a:spLocks/>
          </p:cNvSpPr>
          <p:nvPr/>
        </p:nvSpPr>
        <p:spPr bwMode="auto">
          <a:xfrm>
            <a:off x="7023100" y="4868863"/>
            <a:ext cx="149225" cy="1588"/>
          </a:xfrm>
          <a:custGeom>
            <a:avLst/>
            <a:gdLst>
              <a:gd name="T0" fmla="*/ 0 w 847"/>
              <a:gd name="T1" fmla="*/ 0 h 9"/>
              <a:gd name="T2" fmla="*/ 847 w 847"/>
              <a:gd name="T3" fmla="*/ 0 h 9"/>
              <a:gd name="T4" fmla="*/ 817 w 847"/>
              <a:gd name="T5" fmla="*/ 9 h 9"/>
              <a:gd name="T6" fmla="*/ 0 w 847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47" h="9">
                <a:moveTo>
                  <a:pt x="0" y="0"/>
                </a:moveTo>
                <a:lnTo>
                  <a:pt x="847" y="0"/>
                </a:lnTo>
                <a:lnTo>
                  <a:pt x="817" y="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4" name="Freeform 1664"/>
          <p:cNvSpPr>
            <a:spLocks/>
          </p:cNvSpPr>
          <p:nvPr/>
        </p:nvSpPr>
        <p:spPr bwMode="auto">
          <a:xfrm>
            <a:off x="6221413" y="4870450"/>
            <a:ext cx="315913" cy="1588"/>
          </a:xfrm>
          <a:custGeom>
            <a:avLst/>
            <a:gdLst>
              <a:gd name="T0" fmla="*/ 0 w 1794"/>
              <a:gd name="T1" fmla="*/ 0 h 6"/>
              <a:gd name="T2" fmla="*/ 10 w 1794"/>
              <a:gd name="T3" fmla="*/ 6 h 6"/>
              <a:gd name="T4" fmla="*/ 1794 w 1794"/>
              <a:gd name="T5" fmla="*/ 6 h 6"/>
              <a:gd name="T6" fmla="*/ 0 w 1794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94" h="6">
                <a:moveTo>
                  <a:pt x="0" y="0"/>
                </a:moveTo>
                <a:lnTo>
                  <a:pt x="10" y="6"/>
                </a:lnTo>
                <a:lnTo>
                  <a:pt x="1794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5" name="Freeform 1665"/>
          <p:cNvSpPr>
            <a:spLocks/>
          </p:cNvSpPr>
          <p:nvPr/>
        </p:nvSpPr>
        <p:spPr bwMode="auto">
          <a:xfrm>
            <a:off x="6221413" y="4870450"/>
            <a:ext cx="315913" cy="1588"/>
          </a:xfrm>
          <a:custGeom>
            <a:avLst/>
            <a:gdLst>
              <a:gd name="T0" fmla="*/ 0 w 1794"/>
              <a:gd name="T1" fmla="*/ 0 h 6"/>
              <a:gd name="T2" fmla="*/ 10 w 1794"/>
              <a:gd name="T3" fmla="*/ 6 h 6"/>
              <a:gd name="T4" fmla="*/ 1794 w 1794"/>
              <a:gd name="T5" fmla="*/ 6 h 6"/>
              <a:gd name="T6" fmla="*/ 0 w 1794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94" h="6">
                <a:moveTo>
                  <a:pt x="0" y="0"/>
                </a:moveTo>
                <a:lnTo>
                  <a:pt x="10" y="6"/>
                </a:lnTo>
                <a:lnTo>
                  <a:pt x="1794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6" name="Freeform 1666"/>
          <p:cNvSpPr>
            <a:spLocks/>
          </p:cNvSpPr>
          <p:nvPr/>
        </p:nvSpPr>
        <p:spPr bwMode="auto">
          <a:xfrm>
            <a:off x="6221413" y="4870450"/>
            <a:ext cx="317500" cy="1588"/>
          </a:xfrm>
          <a:custGeom>
            <a:avLst/>
            <a:gdLst>
              <a:gd name="T0" fmla="*/ 0 w 1804"/>
              <a:gd name="T1" fmla="*/ 0 h 6"/>
              <a:gd name="T2" fmla="*/ 1804 w 1804"/>
              <a:gd name="T3" fmla="*/ 0 h 6"/>
              <a:gd name="T4" fmla="*/ 1794 w 1804"/>
              <a:gd name="T5" fmla="*/ 6 h 6"/>
              <a:gd name="T6" fmla="*/ 0 w 1804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04" h="6">
                <a:moveTo>
                  <a:pt x="0" y="0"/>
                </a:moveTo>
                <a:lnTo>
                  <a:pt x="1804" y="0"/>
                </a:lnTo>
                <a:lnTo>
                  <a:pt x="1794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7" name="Freeform 1667"/>
          <p:cNvSpPr>
            <a:spLocks/>
          </p:cNvSpPr>
          <p:nvPr/>
        </p:nvSpPr>
        <p:spPr bwMode="auto">
          <a:xfrm>
            <a:off x="6221413" y="4870450"/>
            <a:ext cx="317500" cy="1588"/>
          </a:xfrm>
          <a:custGeom>
            <a:avLst/>
            <a:gdLst>
              <a:gd name="T0" fmla="*/ 0 w 1804"/>
              <a:gd name="T1" fmla="*/ 0 h 6"/>
              <a:gd name="T2" fmla="*/ 1804 w 1804"/>
              <a:gd name="T3" fmla="*/ 0 h 6"/>
              <a:gd name="T4" fmla="*/ 1794 w 1804"/>
              <a:gd name="T5" fmla="*/ 6 h 6"/>
              <a:gd name="T6" fmla="*/ 0 w 1804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04" h="6">
                <a:moveTo>
                  <a:pt x="0" y="0"/>
                </a:moveTo>
                <a:lnTo>
                  <a:pt x="1804" y="0"/>
                </a:lnTo>
                <a:lnTo>
                  <a:pt x="1794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8" name="Freeform 1668"/>
          <p:cNvSpPr>
            <a:spLocks/>
          </p:cNvSpPr>
          <p:nvPr/>
        </p:nvSpPr>
        <p:spPr bwMode="auto">
          <a:xfrm>
            <a:off x="6538913" y="4870450"/>
            <a:ext cx="87313" cy="1588"/>
          </a:xfrm>
          <a:custGeom>
            <a:avLst/>
            <a:gdLst>
              <a:gd name="T0" fmla="*/ 0 w 490"/>
              <a:gd name="T1" fmla="*/ 0 h 6"/>
              <a:gd name="T2" fmla="*/ 41 w 490"/>
              <a:gd name="T3" fmla="*/ 6 h 6"/>
              <a:gd name="T4" fmla="*/ 490 w 490"/>
              <a:gd name="T5" fmla="*/ 6 h 6"/>
              <a:gd name="T6" fmla="*/ 0 w 490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0" h="6">
                <a:moveTo>
                  <a:pt x="0" y="0"/>
                </a:moveTo>
                <a:lnTo>
                  <a:pt x="41" y="6"/>
                </a:lnTo>
                <a:lnTo>
                  <a:pt x="49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09" name="Freeform 1669"/>
          <p:cNvSpPr>
            <a:spLocks/>
          </p:cNvSpPr>
          <p:nvPr/>
        </p:nvSpPr>
        <p:spPr bwMode="auto">
          <a:xfrm>
            <a:off x="6538913" y="4870450"/>
            <a:ext cx="87313" cy="1588"/>
          </a:xfrm>
          <a:custGeom>
            <a:avLst/>
            <a:gdLst>
              <a:gd name="T0" fmla="*/ 0 w 490"/>
              <a:gd name="T1" fmla="*/ 0 h 6"/>
              <a:gd name="T2" fmla="*/ 41 w 490"/>
              <a:gd name="T3" fmla="*/ 6 h 6"/>
              <a:gd name="T4" fmla="*/ 490 w 490"/>
              <a:gd name="T5" fmla="*/ 6 h 6"/>
              <a:gd name="T6" fmla="*/ 0 w 490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0" h="6">
                <a:moveTo>
                  <a:pt x="0" y="0"/>
                </a:moveTo>
                <a:lnTo>
                  <a:pt x="41" y="6"/>
                </a:lnTo>
                <a:lnTo>
                  <a:pt x="490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0" name="Freeform 1670"/>
          <p:cNvSpPr>
            <a:spLocks/>
          </p:cNvSpPr>
          <p:nvPr/>
        </p:nvSpPr>
        <p:spPr bwMode="auto">
          <a:xfrm>
            <a:off x="6538913" y="4870450"/>
            <a:ext cx="90488" cy="1588"/>
          </a:xfrm>
          <a:custGeom>
            <a:avLst/>
            <a:gdLst>
              <a:gd name="T0" fmla="*/ 0 w 513"/>
              <a:gd name="T1" fmla="*/ 0 h 6"/>
              <a:gd name="T2" fmla="*/ 513 w 513"/>
              <a:gd name="T3" fmla="*/ 0 h 6"/>
              <a:gd name="T4" fmla="*/ 490 w 513"/>
              <a:gd name="T5" fmla="*/ 6 h 6"/>
              <a:gd name="T6" fmla="*/ 0 w 513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3" h="6">
                <a:moveTo>
                  <a:pt x="0" y="0"/>
                </a:moveTo>
                <a:lnTo>
                  <a:pt x="513" y="0"/>
                </a:lnTo>
                <a:lnTo>
                  <a:pt x="49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1" name="Freeform 1671"/>
          <p:cNvSpPr>
            <a:spLocks/>
          </p:cNvSpPr>
          <p:nvPr/>
        </p:nvSpPr>
        <p:spPr bwMode="auto">
          <a:xfrm>
            <a:off x="6538913" y="4870450"/>
            <a:ext cx="90488" cy="1588"/>
          </a:xfrm>
          <a:custGeom>
            <a:avLst/>
            <a:gdLst>
              <a:gd name="T0" fmla="*/ 0 w 513"/>
              <a:gd name="T1" fmla="*/ 0 h 6"/>
              <a:gd name="T2" fmla="*/ 513 w 513"/>
              <a:gd name="T3" fmla="*/ 0 h 6"/>
              <a:gd name="T4" fmla="*/ 490 w 513"/>
              <a:gd name="T5" fmla="*/ 6 h 6"/>
              <a:gd name="T6" fmla="*/ 0 w 513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3" h="6">
                <a:moveTo>
                  <a:pt x="0" y="0"/>
                </a:moveTo>
                <a:lnTo>
                  <a:pt x="513" y="0"/>
                </a:lnTo>
                <a:lnTo>
                  <a:pt x="490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2" name="Freeform 1672"/>
          <p:cNvSpPr>
            <a:spLocks/>
          </p:cNvSpPr>
          <p:nvPr/>
        </p:nvSpPr>
        <p:spPr bwMode="auto">
          <a:xfrm>
            <a:off x="7027863" y="4870450"/>
            <a:ext cx="136525" cy="1588"/>
          </a:xfrm>
          <a:custGeom>
            <a:avLst/>
            <a:gdLst>
              <a:gd name="T0" fmla="*/ 0 w 775"/>
              <a:gd name="T1" fmla="*/ 0 h 6"/>
              <a:gd name="T2" fmla="*/ 16 w 775"/>
              <a:gd name="T3" fmla="*/ 6 h 6"/>
              <a:gd name="T4" fmla="*/ 775 w 775"/>
              <a:gd name="T5" fmla="*/ 6 h 6"/>
              <a:gd name="T6" fmla="*/ 0 w 775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" h="6">
                <a:moveTo>
                  <a:pt x="0" y="0"/>
                </a:moveTo>
                <a:lnTo>
                  <a:pt x="16" y="6"/>
                </a:lnTo>
                <a:lnTo>
                  <a:pt x="775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3" name="Freeform 1673"/>
          <p:cNvSpPr>
            <a:spLocks/>
          </p:cNvSpPr>
          <p:nvPr/>
        </p:nvSpPr>
        <p:spPr bwMode="auto">
          <a:xfrm>
            <a:off x="7027863" y="4870450"/>
            <a:ext cx="136525" cy="1588"/>
          </a:xfrm>
          <a:custGeom>
            <a:avLst/>
            <a:gdLst>
              <a:gd name="T0" fmla="*/ 0 w 775"/>
              <a:gd name="T1" fmla="*/ 0 h 6"/>
              <a:gd name="T2" fmla="*/ 16 w 775"/>
              <a:gd name="T3" fmla="*/ 6 h 6"/>
              <a:gd name="T4" fmla="*/ 775 w 775"/>
              <a:gd name="T5" fmla="*/ 6 h 6"/>
              <a:gd name="T6" fmla="*/ 0 w 775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5" h="6">
                <a:moveTo>
                  <a:pt x="0" y="0"/>
                </a:moveTo>
                <a:lnTo>
                  <a:pt x="16" y="6"/>
                </a:lnTo>
                <a:lnTo>
                  <a:pt x="775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4" name="Freeform 1674"/>
          <p:cNvSpPr>
            <a:spLocks/>
          </p:cNvSpPr>
          <p:nvPr/>
        </p:nvSpPr>
        <p:spPr bwMode="auto">
          <a:xfrm>
            <a:off x="7027863" y="4870450"/>
            <a:ext cx="139700" cy="1588"/>
          </a:xfrm>
          <a:custGeom>
            <a:avLst/>
            <a:gdLst>
              <a:gd name="T0" fmla="*/ 0 w 792"/>
              <a:gd name="T1" fmla="*/ 0 h 6"/>
              <a:gd name="T2" fmla="*/ 792 w 792"/>
              <a:gd name="T3" fmla="*/ 0 h 6"/>
              <a:gd name="T4" fmla="*/ 775 w 792"/>
              <a:gd name="T5" fmla="*/ 6 h 6"/>
              <a:gd name="T6" fmla="*/ 0 w 792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2" h="6">
                <a:moveTo>
                  <a:pt x="0" y="0"/>
                </a:moveTo>
                <a:lnTo>
                  <a:pt x="792" y="0"/>
                </a:lnTo>
                <a:lnTo>
                  <a:pt x="775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5" name="Freeform 1675"/>
          <p:cNvSpPr>
            <a:spLocks/>
          </p:cNvSpPr>
          <p:nvPr/>
        </p:nvSpPr>
        <p:spPr bwMode="auto">
          <a:xfrm>
            <a:off x="7027863" y="4870450"/>
            <a:ext cx="139700" cy="1588"/>
          </a:xfrm>
          <a:custGeom>
            <a:avLst/>
            <a:gdLst>
              <a:gd name="T0" fmla="*/ 0 w 792"/>
              <a:gd name="T1" fmla="*/ 0 h 6"/>
              <a:gd name="T2" fmla="*/ 792 w 792"/>
              <a:gd name="T3" fmla="*/ 0 h 6"/>
              <a:gd name="T4" fmla="*/ 775 w 792"/>
              <a:gd name="T5" fmla="*/ 6 h 6"/>
              <a:gd name="T6" fmla="*/ 0 w 792"/>
              <a:gd name="T7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2" h="6">
                <a:moveTo>
                  <a:pt x="0" y="0"/>
                </a:moveTo>
                <a:lnTo>
                  <a:pt x="792" y="0"/>
                </a:lnTo>
                <a:lnTo>
                  <a:pt x="775" y="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6" name="Freeform 1676"/>
          <p:cNvSpPr>
            <a:spLocks/>
          </p:cNvSpPr>
          <p:nvPr/>
        </p:nvSpPr>
        <p:spPr bwMode="auto">
          <a:xfrm>
            <a:off x="6223000" y="4872038"/>
            <a:ext cx="309563" cy="1588"/>
          </a:xfrm>
          <a:custGeom>
            <a:avLst/>
            <a:gdLst>
              <a:gd name="T0" fmla="*/ 0 w 1751"/>
              <a:gd name="T1" fmla="*/ 0 h 16"/>
              <a:gd name="T2" fmla="*/ 28 w 1751"/>
              <a:gd name="T3" fmla="*/ 16 h 16"/>
              <a:gd name="T4" fmla="*/ 1751 w 1751"/>
              <a:gd name="T5" fmla="*/ 16 h 16"/>
              <a:gd name="T6" fmla="*/ 0 w 1751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51" h="16">
                <a:moveTo>
                  <a:pt x="0" y="0"/>
                </a:moveTo>
                <a:lnTo>
                  <a:pt x="28" y="16"/>
                </a:lnTo>
                <a:lnTo>
                  <a:pt x="1751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7" name="Freeform 1677"/>
          <p:cNvSpPr>
            <a:spLocks/>
          </p:cNvSpPr>
          <p:nvPr/>
        </p:nvSpPr>
        <p:spPr bwMode="auto">
          <a:xfrm>
            <a:off x="6223000" y="4872038"/>
            <a:ext cx="309563" cy="1588"/>
          </a:xfrm>
          <a:custGeom>
            <a:avLst/>
            <a:gdLst>
              <a:gd name="T0" fmla="*/ 0 w 1751"/>
              <a:gd name="T1" fmla="*/ 0 h 16"/>
              <a:gd name="T2" fmla="*/ 28 w 1751"/>
              <a:gd name="T3" fmla="*/ 16 h 16"/>
              <a:gd name="T4" fmla="*/ 1751 w 1751"/>
              <a:gd name="T5" fmla="*/ 16 h 16"/>
              <a:gd name="T6" fmla="*/ 0 w 1751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51" h="16">
                <a:moveTo>
                  <a:pt x="0" y="0"/>
                </a:moveTo>
                <a:lnTo>
                  <a:pt x="28" y="16"/>
                </a:lnTo>
                <a:lnTo>
                  <a:pt x="1751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8" name="Freeform 1678"/>
          <p:cNvSpPr>
            <a:spLocks/>
          </p:cNvSpPr>
          <p:nvPr/>
        </p:nvSpPr>
        <p:spPr bwMode="auto">
          <a:xfrm>
            <a:off x="6223000" y="4872038"/>
            <a:ext cx="314325" cy="1588"/>
          </a:xfrm>
          <a:custGeom>
            <a:avLst/>
            <a:gdLst>
              <a:gd name="T0" fmla="*/ 0 w 1784"/>
              <a:gd name="T1" fmla="*/ 0 h 16"/>
              <a:gd name="T2" fmla="*/ 1784 w 1784"/>
              <a:gd name="T3" fmla="*/ 0 h 16"/>
              <a:gd name="T4" fmla="*/ 1751 w 1784"/>
              <a:gd name="T5" fmla="*/ 16 h 16"/>
              <a:gd name="T6" fmla="*/ 0 w 1784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84" h="16">
                <a:moveTo>
                  <a:pt x="0" y="0"/>
                </a:moveTo>
                <a:lnTo>
                  <a:pt x="1784" y="0"/>
                </a:lnTo>
                <a:lnTo>
                  <a:pt x="1751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19" name="Freeform 1679"/>
          <p:cNvSpPr>
            <a:spLocks/>
          </p:cNvSpPr>
          <p:nvPr/>
        </p:nvSpPr>
        <p:spPr bwMode="auto">
          <a:xfrm>
            <a:off x="6223000" y="4872038"/>
            <a:ext cx="314325" cy="1588"/>
          </a:xfrm>
          <a:custGeom>
            <a:avLst/>
            <a:gdLst>
              <a:gd name="T0" fmla="*/ 0 w 1784"/>
              <a:gd name="T1" fmla="*/ 0 h 16"/>
              <a:gd name="T2" fmla="*/ 1784 w 1784"/>
              <a:gd name="T3" fmla="*/ 0 h 16"/>
              <a:gd name="T4" fmla="*/ 1751 w 1784"/>
              <a:gd name="T5" fmla="*/ 16 h 16"/>
              <a:gd name="T6" fmla="*/ 0 w 1784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84" h="16">
                <a:moveTo>
                  <a:pt x="0" y="0"/>
                </a:moveTo>
                <a:lnTo>
                  <a:pt x="1784" y="0"/>
                </a:lnTo>
                <a:lnTo>
                  <a:pt x="1751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0" name="Freeform 1680"/>
          <p:cNvSpPr>
            <a:spLocks/>
          </p:cNvSpPr>
          <p:nvPr/>
        </p:nvSpPr>
        <p:spPr bwMode="auto">
          <a:xfrm>
            <a:off x="6546850" y="4872038"/>
            <a:ext cx="53975" cy="1588"/>
          </a:xfrm>
          <a:custGeom>
            <a:avLst/>
            <a:gdLst>
              <a:gd name="T0" fmla="*/ 0 w 303"/>
              <a:gd name="T1" fmla="*/ 0 h 16"/>
              <a:gd name="T2" fmla="*/ 121 w 303"/>
              <a:gd name="T3" fmla="*/ 16 h 16"/>
              <a:gd name="T4" fmla="*/ 303 w 303"/>
              <a:gd name="T5" fmla="*/ 16 h 16"/>
              <a:gd name="T6" fmla="*/ 0 w 303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" h="16">
                <a:moveTo>
                  <a:pt x="0" y="0"/>
                </a:moveTo>
                <a:lnTo>
                  <a:pt x="121" y="16"/>
                </a:lnTo>
                <a:lnTo>
                  <a:pt x="303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1" name="Freeform 1681"/>
          <p:cNvSpPr>
            <a:spLocks/>
          </p:cNvSpPr>
          <p:nvPr/>
        </p:nvSpPr>
        <p:spPr bwMode="auto">
          <a:xfrm>
            <a:off x="6546850" y="4872038"/>
            <a:ext cx="53975" cy="1588"/>
          </a:xfrm>
          <a:custGeom>
            <a:avLst/>
            <a:gdLst>
              <a:gd name="T0" fmla="*/ 0 w 303"/>
              <a:gd name="T1" fmla="*/ 0 h 16"/>
              <a:gd name="T2" fmla="*/ 121 w 303"/>
              <a:gd name="T3" fmla="*/ 16 h 16"/>
              <a:gd name="T4" fmla="*/ 303 w 303"/>
              <a:gd name="T5" fmla="*/ 16 h 16"/>
              <a:gd name="T6" fmla="*/ 0 w 303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3" h="16">
                <a:moveTo>
                  <a:pt x="0" y="0"/>
                </a:moveTo>
                <a:lnTo>
                  <a:pt x="121" y="16"/>
                </a:lnTo>
                <a:lnTo>
                  <a:pt x="303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2" name="Freeform 1682"/>
          <p:cNvSpPr>
            <a:spLocks/>
          </p:cNvSpPr>
          <p:nvPr/>
        </p:nvSpPr>
        <p:spPr bwMode="auto">
          <a:xfrm>
            <a:off x="6546850" y="4872038"/>
            <a:ext cx="79375" cy="1588"/>
          </a:xfrm>
          <a:custGeom>
            <a:avLst/>
            <a:gdLst>
              <a:gd name="T0" fmla="*/ 0 w 449"/>
              <a:gd name="T1" fmla="*/ 0 h 16"/>
              <a:gd name="T2" fmla="*/ 449 w 449"/>
              <a:gd name="T3" fmla="*/ 0 h 16"/>
              <a:gd name="T4" fmla="*/ 303 w 449"/>
              <a:gd name="T5" fmla="*/ 16 h 16"/>
              <a:gd name="T6" fmla="*/ 0 w 449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9" h="16">
                <a:moveTo>
                  <a:pt x="0" y="0"/>
                </a:moveTo>
                <a:lnTo>
                  <a:pt x="449" y="0"/>
                </a:lnTo>
                <a:lnTo>
                  <a:pt x="303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3" name="Freeform 1683"/>
          <p:cNvSpPr>
            <a:spLocks/>
          </p:cNvSpPr>
          <p:nvPr/>
        </p:nvSpPr>
        <p:spPr bwMode="auto">
          <a:xfrm>
            <a:off x="6546850" y="4872038"/>
            <a:ext cx="79375" cy="1588"/>
          </a:xfrm>
          <a:custGeom>
            <a:avLst/>
            <a:gdLst>
              <a:gd name="T0" fmla="*/ 0 w 449"/>
              <a:gd name="T1" fmla="*/ 0 h 16"/>
              <a:gd name="T2" fmla="*/ 449 w 449"/>
              <a:gd name="T3" fmla="*/ 0 h 16"/>
              <a:gd name="T4" fmla="*/ 303 w 449"/>
              <a:gd name="T5" fmla="*/ 16 h 16"/>
              <a:gd name="T6" fmla="*/ 0 w 449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9" h="16">
                <a:moveTo>
                  <a:pt x="0" y="0"/>
                </a:moveTo>
                <a:lnTo>
                  <a:pt x="449" y="0"/>
                </a:lnTo>
                <a:lnTo>
                  <a:pt x="303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4" name="Freeform 1684"/>
          <p:cNvSpPr>
            <a:spLocks/>
          </p:cNvSpPr>
          <p:nvPr/>
        </p:nvSpPr>
        <p:spPr bwMode="auto">
          <a:xfrm>
            <a:off x="7031038" y="4872038"/>
            <a:ext cx="123825" cy="1588"/>
          </a:xfrm>
          <a:custGeom>
            <a:avLst/>
            <a:gdLst>
              <a:gd name="T0" fmla="*/ 0 w 706"/>
              <a:gd name="T1" fmla="*/ 0 h 16"/>
              <a:gd name="T2" fmla="*/ 46 w 706"/>
              <a:gd name="T3" fmla="*/ 16 h 16"/>
              <a:gd name="T4" fmla="*/ 706 w 706"/>
              <a:gd name="T5" fmla="*/ 16 h 16"/>
              <a:gd name="T6" fmla="*/ 0 w 706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6" h="16">
                <a:moveTo>
                  <a:pt x="0" y="0"/>
                </a:moveTo>
                <a:lnTo>
                  <a:pt x="46" y="16"/>
                </a:lnTo>
                <a:lnTo>
                  <a:pt x="706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5" name="Freeform 1685"/>
          <p:cNvSpPr>
            <a:spLocks/>
          </p:cNvSpPr>
          <p:nvPr/>
        </p:nvSpPr>
        <p:spPr bwMode="auto">
          <a:xfrm>
            <a:off x="7031038" y="4872038"/>
            <a:ext cx="123825" cy="1588"/>
          </a:xfrm>
          <a:custGeom>
            <a:avLst/>
            <a:gdLst>
              <a:gd name="T0" fmla="*/ 0 w 706"/>
              <a:gd name="T1" fmla="*/ 0 h 16"/>
              <a:gd name="T2" fmla="*/ 46 w 706"/>
              <a:gd name="T3" fmla="*/ 16 h 16"/>
              <a:gd name="T4" fmla="*/ 706 w 706"/>
              <a:gd name="T5" fmla="*/ 16 h 16"/>
              <a:gd name="T6" fmla="*/ 0 w 706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6" h="16">
                <a:moveTo>
                  <a:pt x="0" y="0"/>
                </a:moveTo>
                <a:lnTo>
                  <a:pt x="46" y="16"/>
                </a:lnTo>
                <a:lnTo>
                  <a:pt x="706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6" name="Freeform 1686"/>
          <p:cNvSpPr>
            <a:spLocks/>
          </p:cNvSpPr>
          <p:nvPr/>
        </p:nvSpPr>
        <p:spPr bwMode="auto">
          <a:xfrm>
            <a:off x="7031038" y="4872038"/>
            <a:ext cx="133350" cy="1588"/>
          </a:xfrm>
          <a:custGeom>
            <a:avLst/>
            <a:gdLst>
              <a:gd name="T0" fmla="*/ 0 w 759"/>
              <a:gd name="T1" fmla="*/ 0 h 16"/>
              <a:gd name="T2" fmla="*/ 759 w 759"/>
              <a:gd name="T3" fmla="*/ 0 h 16"/>
              <a:gd name="T4" fmla="*/ 706 w 759"/>
              <a:gd name="T5" fmla="*/ 16 h 16"/>
              <a:gd name="T6" fmla="*/ 0 w 759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9" h="16">
                <a:moveTo>
                  <a:pt x="0" y="0"/>
                </a:moveTo>
                <a:lnTo>
                  <a:pt x="759" y="0"/>
                </a:lnTo>
                <a:lnTo>
                  <a:pt x="706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7" name="Freeform 1687"/>
          <p:cNvSpPr>
            <a:spLocks/>
          </p:cNvSpPr>
          <p:nvPr/>
        </p:nvSpPr>
        <p:spPr bwMode="auto">
          <a:xfrm>
            <a:off x="7031038" y="4872038"/>
            <a:ext cx="133350" cy="1588"/>
          </a:xfrm>
          <a:custGeom>
            <a:avLst/>
            <a:gdLst>
              <a:gd name="T0" fmla="*/ 0 w 759"/>
              <a:gd name="T1" fmla="*/ 0 h 16"/>
              <a:gd name="T2" fmla="*/ 759 w 759"/>
              <a:gd name="T3" fmla="*/ 0 h 16"/>
              <a:gd name="T4" fmla="*/ 706 w 759"/>
              <a:gd name="T5" fmla="*/ 16 h 16"/>
              <a:gd name="T6" fmla="*/ 0 w 759"/>
              <a:gd name="T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9" h="16">
                <a:moveTo>
                  <a:pt x="0" y="0"/>
                </a:moveTo>
                <a:lnTo>
                  <a:pt x="759" y="0"/>
                </a:lnTo>
                <a:lnTo>
                  <a:pt x="706" y="16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8" name="Freeform 1688"/>
          <p:cNvSpPr>
            <a:spLocks/>
          </p:cNvSpPr>
          <p:nvPr/>
        </p:nvSpPr>
        <p:spPr bwMode="auto">
          <a:xfrm>
            <a:off x="6227763" y="4873625"/>
            <a:ext cx="303213" cy="1588"/>
          </a:xfrm>
          <a:custGeom>
            <a:avLst/>
            <a:gdLst>
              <a:gd name="T0" fmla="*/ 0 w 1720"/>
              <a:gd name="T1" fmla="*/ 0 h 2"/>
              <a:gd name="T2" fmla="*/ 4 w 1720"/>
              <a:gd name="T3" fmla="*/ 2 h 2"/>
              <a:gd name="T4" fmla="*/ 1720 w 1720"/>
              <a:gd name="T5" fmla="*/ 2 h 2"/>
              <a:gd name="T6" fmla="*/ 0 w 172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0" h="2">
                <a:moveTo>
                  <a:pt x="0" y="0"/>
                </a:moveTo>
                <a:lnTo>
                  <a:pt x="4" y="2"/>
                </a:lnTo>
                <a:lnTo>
                  <a:pt x="1720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29" name="Freeform 1689"/>
          <p:cNvSpPr>
            <a:spLocks/>
          </p:cNvSpPr>
          <p:nvPr/>
        </p:nvSpPr>
        <p:spPr bwMode="auto">
          <a:xfrm>
            <a:off x="6227763" y="4873625"/>
            <a:ext cx="303213" cy="1588"/>
          </a:xfrm>
          <a:custGeom>
            <a:avLst/>
            <a:gdLst>
              <a:gd name="T0" fmla="*/ 0 w 1720"/>
              <a:gd name="T1" fmla="*/ 0 h 2"/>
              <a:gd name="T2" fmla="*/ 4 w 1720"/>
              <a:gd name="T3" fmla="*/ 2 h 2"/>
              <a:gd name="T4" fmla="*/ 1720 w 1720"/>
              <a:gd name="T5" fmla="*/ 2 h 2"/>
              <a:gd name="T6" fmla="*/ 0 w 172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0" h="2">
                <a:moveTo>
                  <a:pt x="0" y="0"/>
                </a:moveTo>
                <a:lnTo>
                  <a:pt x="4" y="2"/>
                </a:lnTo>
                <a:lnTo>
                  <a:pt x="1720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0" name="Freeform 1690"/>
          <p:cNvSpPr>
            <a:spLocks/>
          </p:cNvSpPr>
          <p:nvPr/>
        </p:nvSpPr>
        <p:spPr bwMode="auto">
          <a:xfrm>
            <a:off x="6227763" y="4873625"/>
            <a:ext cx="304800" cy="1588"/>
          </a:xfrm>
          <a:custGeom>
            <a:avLst/>
            <a:gdLst>
              <a:gd name="T0" fmla="*/ 0 w 1723"/>
              <a:gd name="T1" fmla="*/ 0 h 2"/>
              <a:gd name="T2" fmla="*/ 1723 w 1723"/>
              <a:gd name="T3" fmla="*/ 0 h 2"/>
              <a:gd name="T4" fmla="*/ 1720 w 1723"/>
              <a:gd name="T5" fmla="*/ 2 h 2"/>
              <a:gd name="T6" fmla="*/ 0 w 1723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3" h="2">
                <a:moveTo>
                  <a:pt x="0" y="0"/>
                </a:moveTo>
                <a:lnTo>
                  <a:pt x="1723" y="0"/>
                </a:lnTo>
                <a:lnTo>
                  <a:pt x="1720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1" name="Freeform 1691"/>
          <p:cNvSpPr>
            <a:spLocks/>
          </p:cNvSpPr>
          <p:nvPr/>
        </p:nvSpPr>
        <p:spPr bwMode="auto">
          <a:xfrm>
            <a:off x="6227763" y="4873625"/>
            <a:ext cx="304800" cy="1588"/>
          </a:xfrm>
          <a:custGeom>
            <a:avLst/>
            <a:gdLst>
              <a:gd name="T0" fmla="*/ 0 w 1723"/>
              <a:gd name="T1" fmla="*/ 0 h 2"/>
              <a:gd name="T2" fmla="*/ 1723 w 1723"/>
              <a:gd name="T3" fmla="*/ 0 h 2"/>
              <a:gd name="T4" fmla="*/ 1720 w 1723"/>
              <a:gd name="T5" fmla="*/ 2 h 2"/>
              <a:gd name="T6" fmla="*/ 0 w 1723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3" h="2">
                <a:moveTo>
                  <a:pt x="0" y="0"/>
                </a:moveTo>
                <a:lnTo>
                  <a:pt x="1723" y="0"/>
                </a:lnTo>
                <a:lnTo>
                  <a:pt x="1720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2" name="Freeform 1692"/>
          <p:cNvSpPr>
            <a:spLocks/>
          </p:cNvSpPr>
          <p:nvPr/>
        </p:nvSpPr>
        <p:spPr bwMode="auto">
          <a:xfrm>
            <a:off x="6567488" y="4873625"/>
            <a:ext cx="33338" cy="1588"/>
          </a:xfrm>
          <a:custGeom>
            <a:avLst/>
            <a:gdLst>
              <a:gd name="T0" fmla="*/ 0 w 182"/>
              <a:gd name="T1" fmla="*/ 0 h 2"/>
              <a:gd name="T2" fmla="*/ 182 w 182"/>
              <a:gd name="T3" fmla="*/ 0 h 2"/>
              <a:gd name="T4" fmla="*/ 165 w 182"/>
              <a:gd name="T5" fmla="*/ 2 h 2"/>
              <a:gd name="T6" fmla="*/ 0 w 182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" h="2">
                <a:moveTo>
                  <a:pt x="0" y="0"/>
                </a:moveTo>
                <a:lnTo>
                  <a:pt x="182" y="0"/>
                </a:lnTo>
                <a:lnTo>
                  <a:pt x="165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3" name="Freeform 1693"/>
          <p:cNvSpPr>
            <a:spLocks/>
          </p:cNvSpPr>
          <p:nvPr/>
        </p:nvSpPr>
        <p:spPr bwMode="auto">
          <a:xfrm>
            <a:off x="6567488" y="4873625"/>
            <a:ext cx="33338" cy="1588"/>
          </a:xfrm>
          <a:custGeom>
            <a:avLst/>
            <a:gdLst>
              <a:gd name="T0" fmla="*/ 0 w 182"/>
              <a:gd name="T1" fmla="*/ 0 h 2"/>
              <a:gd name="T2" fmla="*/ 182 w 182"/>
              <a:gd name="T3" fmla="*/ 0 h 2"/>
              <a:gd name="T4" fmla="*/ 165 w 182"/>
              <a:gd name="T5" fmla="*/ 2 h 2"/>
              <a:gd name="T6" fmla="*/ 0 w 182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" h="2">
                <a:moveTo>
                  <a:pt x="0" y="0"/>
                </a:moveTo>
                <a:lnTo>
                  <a:pt x="182" y="0"/>
                </a:lnTo>
                <a:lnTo>
                  <a:pt x="165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4" name="Freeform 1694"/>
          <p:cNvSpPr>
            <a:spLocks/>
          </p:cNvSpPr>
          <p:nvPr/>
        </p:nvSpPr>
        <p:spPr bwMode="auto">
          <a:xfrm>
            <a:off x="7038975" y="4873625"/>
            <a:ext cx="114300" cy="1588"/>
          </a:xfrm>
          <a:custGeom>
            <a:avLst/>
            <a:gdLst>
              <a:gd name="T0" fmla="*/ 0 w 654"/>
              <a:gd name="T1" fmla="*/ 0 h 2"/>
              <a:gd name="T2" fmla="*/ 5 w 654"/>
              <a:gd name="T3" fmla="*/ 2 h 2"/>
              <a:gd name="T4" fmla="*/ 654 w 654"/>
              <a:gd name="T5" fmla="*/ 2 h 2"/>
              <a:gd name="T6" fmla="*/ 0 w 654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4" h="2">
                <a:moveTo>
                  <a:pt x="0" y="0"/>
                </a:moveTo>
                <a:lnTo>
                  <a:pt x="5" y="2"/>
                </a:lnTo>
                <a:lnTo>
                  <a:pt x="654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5" name="Freeform 1695"/>
          <p:cNvSpPr>
            <a:spLocks/>
          </p:cNvSpPr>
          <p:nvPr/>
        </p:nvSpPr>
        <p:spPr bwMode="auto">
          <a:xfrm>
            <a:off x="7038975" y="4873625"/>
            <a:ext cx="114300" cy="1588"/>
          </a:xfrm>
          <a:custGeom>
            <a:avLst/>
            <a:gdLst>
              <a:gd name="T0" fmla="*/ 0 w 654"/>
              <a:gd name="T1" fmla="*/ 0 h 2"/>
              <a:gd name="T2" fmla="*/ 5 w 654"/>
              <a:gd name="T3" fmla="*/ 2 h 2"/>
              <a:gd name="T4" fmla="*/ 654 w 654"/>
              <a:gd name="T5" fmla="*/ 2 h 2"/>
              <a:gd name="T6" fmla="*/ 0 w 654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4" h="2">
                <a:moveTo>
                  <a:pt x="0" y="0"/>
                </a:moveTo>
                <a:lnTo>
                  <a:pt x="5" y="2"/>
                </a:lnTo>
                <a:lnTo>
                  <a:pt x="654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6" name="Freeform 1696"/>
          <p:cNvSpPr>
            <a:spLocks/>
          </p:cNvSpPr>
          <p:nvPr/>
        </p:nvSpPr>
        <p:spPr bwMode="auto">
          <a:xfrm>
            <a:off x="7038975" y="4873625"/>
            <a:ext cx="115888" cy="1588"/>
          </a:xfrm>
          <a:custGeom>
            <a:avLst/>
            <a:gdLst>
              <a:gd name="T0" fmla="*/ 0 w 660"/>
              <a:gd name="T1" fmla="*/ 0 h 2"/>
              <a:gd name="T2" fmla="*/ 660 w 660"/>
              <a:gd name="T3" fmla="*/ 0 h 2"/>
              <a:gd name="T4" fmla="*/ 654 w 660"/>
              <a:gd name="T5" fmla="*/ 2 h 2"/>
              <a:gd name="T6" fmla="*/ 0 w 66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0" h="2">
                <a:moveTo>
                  <a:pt x="0" y="0"/>
                </a:moveTo>
                <a:lnTo>
                  <a:pt x="660" y="0"/>
                </a:lnTo>
                <a:lnTo>
                  <a:pt x="654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7" name="Freeform 1697"/>
          <p:cNvSpPr>
            <a:spLocks/>
          </p:cNvSpPr>
          <p:nvPr/>
        </p:nvSpPr>
        <p:spPr bwMode="auto">
          <a:xfrm>
            <a:off x="7038975" y="4873625"/>
            <a:ext cx="115888" cy="1588"/>
          </a:xfrm>
          <a:custGeom>
            <a:avLst/>
            <a:gdLst>
              <a:gd name="T0" fmla="*/ 0 w 660"/>
              <a:gd name="T1" fmla="*/ 0 h 2"/>
              <a:gd name="T2" fmla="*/ 660 w 660"/>
              <a:gd name="T3" fmla="*/ 0 h 2"/>
              <a:gd name="T4" fmla="*/ 654 w 660"/>
              <a:gd name="T5" fmla="*/ 2 h 2"/>
              <a:gd name="T6" fmla="*/ 0 w 66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0" h="2">
                <a:moveTo>
                  <a:pt x="0" y="0"/>
                </a:moveTo>
                <a:lnTo>
                  <a:pt x="660" y="0"/>
                </a:lnTo>
                <a:lnTo>
                  <a:pt x="654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8" name="Freeform 1698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5"/>
              <a:gd name="T1" fmla="*/ 2 w 1715"/>
              <a:gd name="T2" fmla="*/ 1715 w 1715"/>
              <a:gd name="T3" fmla="*/ 0 w 1715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715">
                <a:moveTo>
                  <a:pt x="0" y="0"/>
                </a:moveTo>
                <a:lnTo>
                  <a:pt x="2" y="0"/>
                </a:lnTo>
                <a:lnTo>
                  <a:pt x="171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39" name="Freeform 1699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5"/>
              <a:gd name="T1" fmla="*/ 2 w 1715"/>
              <a:gd name="T2" fmla="*/ 1715 w 1715"/>
              <a:gd name="T3" fmla="*/ 0 w 1715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715">
                <a:moveTo>
                  <a:pt x="0" y="0"/>
                </a:moveTo>
                <a:lnTo>
                  <a:pt x="2" y="0"/>
                </a:lnTo>
                <a:lnTo>
                  <a:pt x="1715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0" name="Freeform 1700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6"/>
              <a:gd name="T1" fmla="*/ 1716 w 1716"/>
              <a:gd name="T2" fmla="*/ 1715 w 1716"/>
              <a:gd name="T3" fmla="*/ 0 w 171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716">
                <a:moveTo>
                  <a:pt x="0" y="0"/>
                </a:moveTo>
                <a:lnTo>
                  <a:pt x="1716" y="0"/>
                </a:lnTo>
                <a:lnTo>
                  <a:pt x="171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1" name="Freeform 1701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6"/>
              <a:gd name="T1" fmla="*/ 1716 w 1716"/>
              <a:gd name="T2" fmla="*/ 1715 w 1716"/>
              <a:gd name="T3" fmla="*/ 0 w 171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1716">
                <a:moveTo>
                  <a:pt x="0" y="0"/>
                </a:moveTo>
                <a:lnTo>
                  <a:pt x="1716" y="0"/>
                </a:lnTo>
                <a:lnTo>
                  <a:pt x="1715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2" name="Freeform 1702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7"/>
              <a:gd name="T1" fmla="*/ 2 w 647"/>
              <a:gd name="T2" fmla="*/ 647 w 647"/>
              <a:gd name="T3" fmla="*/ 0 w 64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647">
                <a:moveTo>
                  <a:pt x="0" y="0"/>
                </a:moveTo>
                <a:lnTo>
                  <a:pt x="2" y="0"/>
                </a:lnTo>
                <a:lnTo>
                  <a:pt x="64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3" name="Freeform 1703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7"/>
              <a:gd name="T1" fmla="*/ 2 w 647"/>
              <a:gd name="T2" fmla="*/ 647 w 647"/>
              <a:gd name="T3" fmla="*/ 0 w 64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647">
                <a:moveTo>
                  <a:pt x="0" y="0"/>
                </a:moveTo>
                <a:lnTo>
                  <a:pt x="2" y="0"/>
                </a:lnTo>
                <a:lnTo>
                  <a:pt x="647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4" name="Freeform 1704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9"/>
              <a:gd name="T1" fmla="*/ 649 w 649"/>
              <a:gd name="T2" fmla="*/ 647 w 649"/>
              <a:gd name="T3" fmla="*/ 0 w 649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649">
                <a:moveTo>
                  <a:pt x="0" y="0"/>
                </a:moveTo>
                <a:lnTo>
                  <a:pt x="649" y="0"/>
                </a:lnTo>
                <a:lnTo>
                  <a:pt x="64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5" name="Freeform 1705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9"/>
              <a:gd name="T1" fmla="*/ 649 w 649"/>
              <a:gd name="T2" fmla="*/ 647 w 649"/>
              <a:gd name="T3" fmla="*/ 0 w 649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649">
                <a:moveTo>
                  <a:pt x="0" y="0"/>
                </a:moveTo>
                <a:lnTo>
                  <a:pt x="649" y="0"/>
                </a:lnTo>
                <a:lnTo>
                  <a:pt x="647" y="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6" name="Freeform 1706"/>
          <p:cNvSpPr>
            <a:spLocks/>
          </p:cNvSpPr>
          <p:nvPr/>
        </p:nvSpPr>
        <p:spPr bwMode="auto">
          <a:xfrm>
            <a:off x="6229350" y="4875213"/>
            <a:ext cx="298450" cy="1588"/>
          </a:xfrm>
          <a:custGeom>
            <a:avLst/>
            <a:gdLst>
              <a:gd name="T0" fmla="*/ 0 w 1689"/>
              <a:gd name="T1" fmla="*/ 0 h 12"/>
              <a:gd name="T2" fmla="*/ 21 w 1689"/>
              <a:gd name="T3" fmla="*/ 12 h 12"/>
              <a:gd name="T4" fmla="*/ 1689 w 1689"/>
              <a:gd name="T5" fmla="*/ 12 h 12"/>
              <a:gd name="T6" fmla="*/ 0 w 1689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9" h="12">
                <a:moveTo>
                  <a:pt x="0" y="0"/>
                </a:moveTo>
                <a:lnTo>
                  <a:pt x="21" y="12"/>
                </a:lnTo>
                <a:lnTo>
                  <a:pt x="1689" y="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7" name="Freeform 1707"/>
          <p:cNvSpPr>
            <a:spLocks/>
          </p:cNvSpPr>
          <p:nvPr/>
        </p:nvSpPr>
        <p:spPr bwMode="auto">
          <a:xfrm>
            <a:off x="6229350" y="4875213"/>
            <a:ext cx="298450" cy="1588"/>
          </a:xfrm>
          <a:custGeom>
            <a:avLst/>
            <a:gdLst>
              <a:gd name="T0" fmla="*/ 0 w 1689"/>
              <a:gd name="T1" fmla="*/ 0 h 12"/>
              <a:gd name="T2" fmla="*/ 21 w 1689"/>
              <a:gd name="T3" fmla="*/ 12 h 12"/>
              <a:gd name="T4" fmla="*/ 1689 w 1689"/>
              <a:gd name="T5" fmla="*/ 12 h 12"/>
              <a:gd name="T6" fmla="*/ 0 w 1689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9" h="12">
                <a:moveTo>
                  <a:pt x="0" y="0"/>
                </a:moveTo>
                <a:lnTo>
                  <a:pt x="21" y="12"/>
                </a:lnTo>
                <a:lnTo>
                  <a:pt x="1689" y="1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8" name="Freeform 1708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3"/>
              <a:gd name="T1" fmla="*/ 0 h 12"/>
              <a:gd name="T2" fmla="*/ 1713 w 1713"/>
              <a:gd name="T3" fmla="*/ 0 h 12"/>
              <a:gd name="T4" fmla="*/ 1689 w 1713"/>
              <a:gd name="T5" fmla="*/ 12 h 12"/>
              <a:gd name="T6" fmla="*/ 0 w 1713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3" h="12">
                <a:moveTo>
                  <a:pt x="0" y="0"/>
                </a:moveTo>
                <a:lnTo>
                  <a:pt x="1713" y="0"/>
                </a:lnTo>
                <a:lnTo>
                  <a:pt x="1689" y="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49" name="Freeform 1709"/>
          <p:cNvSpPr>
            <a:spLocks/>
          </p:cNvSpPr>
          <p:nvPr/>
        </p:nvSpPr>
        <p:spPr bwMode="auto">
          <a:xfrm>
            <a:off x="6229350" y="4875213"/>
            <a:ext cx="301625" cy="1588"/>
          </a:xfrm>
          <a:custGeom>
            <a:avLst/>
            <a:gdLst>
              <a:gd name="T0" fmla="*/ 0 w 1713"/>
              <a:gd name="T1" fmla="*/ 0 h 12"/>
              <a:gd name="T2" fmla="*/ 1713 w 1713"/>
              <a:gd name="T3" fmla="*/ 0 h 12"/>
              <a:gd name="T4" fmla="*/ 1689 w 1713"/>
              <a:gd name="T5" fmla="*/ 12 h 12"/>
              <a:gd name="T6" fmla="*/ 0 w 1713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3" h="12">
                <a:moveTo>
                  <a:pt x="0" y="0"/>
                </a:moveTo>
                <a:lnTo>
                  <a:pt x="1713" y="0"/>
                </a:lnTo>
                <a:lnTo>
                  <a:pt x="1689" y="1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0" name="Freeform 1710"/>
          <p:cNvSpPr>
            <a:spLocks/>
          </p:cNvSpPr>
          <p:nvPr/>
        </p:nvSpPr>
        <p:spPr bwMode="auto">
          <a:xfrm>
            <a:off x="7038975" y="4875213"/>
            <a:ext cx="107950" cy="1588"/>
          </a:xfrm>
          <a:custGeom>
            <a:avLst/>
            <a:gdLst>
              <a:gd name="T0" fmla="*/ 0 w 607"/>
              <a:gd name="T1" fmla="*/ 0 h 12"/>
              <a:gd name="T2" fmla="*/ 55 w 607"/>
              <a:gd name="T3" fmla="*/ 12 h 12"/>
              <a:gd name="T4" fmla="*/ 607 w 607"/>
              <a:gd name="T5" fmla="*/ 12 h 12"/>
              <a:gd name="T6" fmla="*/ 0 w 607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7" h="12">
                <a:moveTo>
                  <a:pt x="0" y="0"/>
                </a:moveTo>
                <a:lnTo>
                  <a:pt x="55" y="12"/>
                </a:lnTo>
                <a:lnTo>
                  <a:pt x="607" y="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1" name="Freeform 1711"/>
          <p:cNvSpPr>
            <a:spLocks/>
          </p:cNvSpPr>
          <p:nvPr/>
        </p:nvSpPr>
        <p:spPr bwMode="auto">
          <a:xfrm>
            <a:off x="7038975" y="4875213"/>
            <a:ext cx="107950" cy="1588"/>
          </a:xfrm>
          <a:custGeom>
            <a:avLst/>
            <a:gdLst>
              <a:gd name="T0" fmla="*/ 0 w 607"/>
              <a:gd name="T1" fmla="*/ 0 h 12"/>
              <a:gd name="T2" fmla="*/ 55 w 607"/>
              <a:gd name="T3" fmla="*/ 12 h 12"/>
              <a:gd name="T4" fmla="*/ 607 w 607"/>
              <a:gd name="T5" fmla="*/ 12 h 12"/>
              <a:gd name="T6" fmla="*/ 0 w 607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7" h="12">
                <a:moveTo>
                  <a:pt x="0" y="0"/>
                </a:moveTo>
                <a:lnTo>
                  <a:pt x="55" y="12"/>
                </a:lnTo>
                <a:lnTo>
                  <a:pt x="607" y="1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2" name="Freeform 1712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5"/>
              <a:gd name="T1" fmla="*/ 0 h 12"/>
              <a:gd name="T2" fmla="*/ 645 w 645"/>
              <a:gd name="T3" fmla="*/ 0 h 12"/>
              <a:gd name="T4" fmla="*/ 607 w 645"/>
              <a:gd name="T5" fmla="*/ 12 h 12"/>
              <a:gd name="T6" fmla="*/ 0 w 645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5" h="12">
                <a:moveTo>
                  <a:pt x="0" y="0"/>
                </a:moveTo>
                <a:lnTo>
                  <a:pt x="645" y="0"/>
                </a:lnTo>
                <a:lnTo>
                  <a:pt x="607" y="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3" name="Freeform 1713"/>
          <p:cNvSpPr>
            <a:spLocks/>
          </p:cNvSpPr>
          <p:nvPr/>
        </p:nvSpPr>
        <p:spPr bwMode="auto">
          <a:xfrm>
            <a:off x="7038975" y="4875213"/>
            <a:ext cx="114300" cy="1588"/>
          </a:xfrm>
          <a:custGeom>
            <a:avLst/>
            <a:gdLst>
              <a:gd name="T0" fmla="*/ 0 w 645"/>
              <a:gd name="T1" fmla="*/ 0 h 12"/>
              <a:gd name="T2" fmla="*/ 645 w 645"/>
              <a:gd name="T3" fmla="*/ 0 h 12"/>
              <a:gd name="T4" fmla="*/ 607 w 645"/>
              <a:gd name="T5" fmla="*/ 12 h 12"/>
              <a:gd name="T6" fmla="*/ 0 w 645"/>
              <a:gd name="T7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5" h="12">
                <a:moveTo>
                  <a:pt x="0" y="0"/>
                </a:moveTo>
                <a:lnTo>
                  <a:pt x="645" y="0"/>
                </a:lnTo>
                <a:lnTo>
                  <a:pt x="607" y="1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4" name="Freeform 1714"/>
          <p:cNvSpPr>
            <a:spLocks/>
          </p:cNvSpPr>
          <p:nvPr/>
        </p:nvSpPr>
        <p:spPr bwMode="auto">
          <a:xfrm>
            <a:off x="6232525" y="4876800"/>
            <a:ext cx="287338" cy="3175"/>
          </a:xfrm>
          <a:custGeom>
            <a:avLst/>
            <a:gdLst>
              <a:gd name="T0" fmla="*/ 0 w 1629"/>
              <a:gd name="T1" fmla="*/ 0 h 21"/>
              <a:gd name="T2" fmla="*/ 36 w 1629"/>
              <a:gd name="T3" fmla="*/ 21 h 21"/>
              <a:gd name="T4" fmla="*/ 1629 w 1629"/>
              <a:gd name="T5" fmla="*/ 21 h 21"/>
              <a:gd name="T6" fmla="*/ 0 w 1629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29" h="21">
                <a:moveTo>
                  <a:pt x="0" y="0"/>
                </a:moveTo>
                <a:lnTo>
                  <a:pt x="36" y="21"/>
                </a:lnTo>
                <a:lnTo>
                  <a:pt x="1629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5" name="Freeform 1715"/>
          <p:cNvSpPr>
            <a:spLocks/>
          </p:cNvSpPr>
          <p:nvPr/>
        </p:nvSpPr>
        <p:spPr bwMode="auto">
          <a:xfrm>
            <a:off x="6232525" y="4876800"/>
            <a:ext cx="287338" cy="3175"/>
          </a:xfrm>
          <a:custGeom>
            <a:avLst/>
            <a:gdLst>
              <a:gd name="T0" fmla="*/ 0 w 1629"/>
              <a:gd name="T1" fmla="*/ 0 h 21"/>
              <a:gd name="T2" fmla="*/ 36 w 1629"/>
              <a:gd name="T3" fmla="*/ 21 h 21"/>
              <a:gd name="T4" fmla="*/ 1629 w 1629"/>
              <a:gd name="T5" fmla="*/ 21 h 21"/>
              <a:gd name="T6" fmla="*/ 0 w 1629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29" h="21">
                <a:moveTo>
                  <a:pt x="0" y="0"/>
                </a:moveTo>
                <a:lnTo>
                  <a:pt x="36" y="21"/>
                </a:lnTo>
                <a:lnTo>
                  <a:pt x="1629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6" name="Freeform 1716"/>
          <p:cNvSpPr>
            <a:spLocks/>
          </p:cNvSpPr>
          <p:nvPr/>
        </p:nvSpPr>
        <p:spPr bwMode="auto">
          <a:xfrm>
            <a:off x="6232525" y="4876800"/>
            <a:ext cx="295275" cy="3175"/>
          </a:xfrm>
          <a:custGeom>
            <a:avLst/>
            <a:gdLst>
              <a:gd name="T0" fmla="*/ 0 w 1668"/>
              <a:gd name="T1" fmla="*/ 0 h 21"/>
              <a:gd name="T2" fmla="*/ 1668 w 1668"/>
              <a:gd name="T3" fmla="*/ 0 h 21"/>
              <a:gd name="T4" fmla="*/ 1629 w 1668"/>
              <a:gd name="T5" fmla="*/ 21 h 21"/>
              <a:gd name="T6" fmla="*/ 0 w 166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68" h="21">
                <a:moveTo>
                  <a:pt x="0" y="0"/>
                </a:moveTo>
                <a:lnTo>
                  <a:pt x="1668" y="0"/>
                </a:lnTo>
                <a:lnTo>
                  <a:pt x="1629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7" name="Freeform 1717"/>
          <p:cNvSpPr>
            <a:spLocks/>
          </p:cNvSpPr>
          <p:nvPr/>
        </p:nvSpPr>
        <p:spPr bwMode="auto">
          <a:xfrm>
            <a:off x="6232525" y="4876800"/>
            <a:ext cx="295275" cy="3175"/>
          </a:xfrm>
          <a:custGeom>
            <a:avLst/>
            <a:gdLst>
              <a:gd name="T0" fmla="*/ 0 w 1668"/>
              <a:gd name="T1" fmla="*/ 0 h 21"/>
              <a:gd name="T2" fmla="*/ 1668 w 1668"/>
              <a:gd name="T3" fmla="*/ 0 h 21"/>
              <a:gd name="T4" fmla="*/ 1629 w 1668"/>
              <a:gd name="T5" fmla="*/ 21 h 21"/>
              <a:gd name="T6" fmla="*/ 0 w 166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68" h="21">
                <a:moveTo>
                  <a:pt x="0" y="0"/>
                </a:moveTo>
                <a:lnTo>
                  <a:pt x="1668" y="0"/>
                </a:lnTo>
                <a:lnTo>
                  <a:pt x="1629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8" name="Freeform 1718"/>
          <p:cNvSpPr>
            <a:spLocks/>
          </p:cNvSpPr>
          <p:nvPr/>
        </p:nvSpPr>
        <p:spPr bwMode="auto">
          <a:xfrm>
            <a:off x="7050088" y="4876800"/>
            <a:ext cx="76200" cy="3175"/>
          </a:xfrm>
          <a:custGeom>
            <a:avLst/>
            <a:gdLst>
              <a:gd name="T0" fmla="*/ 0 w 435"/>
              <a:gd name="T1" fmla="*/ 0 h 21"/>
              <a:gd name="T2" fmla="*/ 95 w 435"/>
              <a:gd name="T3" fmla="*/ 21 h 21"/>
              <a:gd name="T4" fmla="*/ 435 w 435"/>
              <a:gd name="T5" fmla="*/ 21 h 21"/>
              <a:gd name="T6" fmla="*/ 0 w 435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5" h="21">
                <a:moveTo>
                  <a:pt x="0" y="0"/>
                </a:moveTo>
                <a:lnTo>
                  <a:pt x="95" y="21"/>
                </a:lnTo>
                <a:lnTo>
                  <a:pt x="435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59" name="Freeform 1719"/>
          <p:cNvSpPr>
            <a:spLocks/>
          </p:cNvSpPr>
          <p:nvPr/>
        </p:nvSpPr>
        <p:spPr bwMode="auto">
          <a:xfrm>
            <a:off x="7050088" y="4876800"/>
            <a:ext cx="76200" cy="3175"/>
          </a:xfrm>
          <a:custGeom>
            <a:avLst/>
            <a:gdLst>
              <a:gd name="T0" fmla="*/ 0 w 435"/>
              <a:gd name="T1" fmla="*/ 0 h 21"/>
              <a:gd name="T2" fmla="*/ 95 w 435"/>
              <a:gd name="T3" fmla="*/ 21 h 21"/>
              <a:gd name="T4" fmla="*/ 435 w 435"/>
              <a:gd name="T5" fmla="*/ 21 h 21"/>
              <a:gd name="T6" fmla="*/ 0 w 435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5" h="21">
                <a:moveTo>
                  <a:pt x="0" y="0"/>
                </a:moveTo>
                <a:lnTo>
                  <a:pt x="95" y="21"/>
                </a:lnTo>
                <a:lnTo>
                  <a:pt x="435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0" name="Freeform 1720"/>
          <p:cNvSpPr>
            <a:spLocks/>
          </p:cNvSpPr>
          <p:nvPr/>
        </p:nvSpPr>
        <p:spPr bwMode="auto">
          <a:xfrm>
            <a:off x="7050088" y="4876800"/>
            <a:ext cx="96838" cy="3175"/>
          </a:xfrm>
          <a:custGeom>
            <a:avLst/>
            <a:gdLst>
              <a:gd name="T0" fmla="*/ 0 w 552"/>
              <a:gd name="T1" fmla="*/ 0 h 21"/>
              <a:gd name="T2" fmla="*/ 552 w 552"/>
              <a:gd name="T3" fmla="*/ 0 h 21"/>
              <a:gd name="T4" fmla="*/ 435 w 552"/>
              <a:gd name="T5" fmla="*/ 21 h 21"/>
              <a:gd name="T6" fmla="*/ 0 w 552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2" h="21">
                <a:moveTo>
                  <a:pt x="0" y="0"/>
                </a:moveTo>
                <a:lnTo>
                  <a:pt x="552" y="0"/>
                </a:lnTo>
                <a:lnTo>
                  <a:pt x="435" y="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1" name="Freeform 1721"/>
          <p:cNvSpPr>
            <a:spLocks/>
          </p:cNvSpPr>
          <p:nvPr/>
        </p:nvSpPr>
        <p:spPr bwMode="auto">
          <a:xfrm>
            <a:off x="7050088" y="4876800"/>
            <a:ext cx="96838" cy="3175"/>
          </a:xfrm>
          <a:custGeom>
            <a:avLst/>
            <a:gdLst>
              <a:gd name="T0" fmla="*/ 0 w 552"/>
              <a:gd name="T1" fmla="*/ 0 h 21"/>
              <a:gd name="T2" fmla="*/ 552 w 552"/>
              <a:gd name="T3" fmla="*/ 0 h 21"/>
              <a:gd name="T4" fmla="*/ 435 w 552"/>
              <a:gd name="T5" fmla="*/ 21 h 21"/>
              <a:gd name="T6" fmla="*/ 0 w 552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2" h="21">
                <a:moveTo>
                  <a:pt x="0" y="0"/>
                </a:moveTo>
                <a:lnTo>
                  <a:pt x="552" y="0"/>
                </a:lnTo>
                <a:lnTo>
                  <a:pt x="435" y="21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2" name="Freeform 1722"/>
          <p:cNvSpPr>
            <a:spLocks/>
          </p:cNvSpPr>
          <p:nvPr/>
        </p:nvSpPr>
        <p:spPr bwMode="auto">
          <a:xfrm>
            <a:off x="6238875" y="4879975"/>
            <a:ext cx="279400" cy="1588"/>
          </a:xfrm>
          <a:custGeom>
            <a:avLst/>
            <a:gdLst>
              <a:gd name="T0" fmla="*/ 0 w 1585"/>
              <a:gd name="T1" fmla="*/ 0 h 3"/>
              <a:gd name="T2" fmla="*/ 7 w 1585"/>
              <a:gd name="T3" fmla="*/ 3 h 3"/>
              <a:gd name="T4" fmla="*/ 1585 w 1585"/>
              <a:gd name="T5" fmla="*/ 3 h 3"/>
              <a:gd name="T6" fmla="*/ 0 w 1585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5" h="3">
                <a:moveTo>
                  <a:pt x="0" y="0"/>
                </a:moveTo>
                <a:lnTo>
                  <a:pt x="7" y="3"/>
                </a:lnTo>
                <a:lnTo>
                  <a:pt x="1585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3" name="Freeform 1723"/>
          <p:cNvSpPr>
            <a:spLocks/>
          </p:cNvSpPr>
          <p:nvPr/>
        </p:nvSpPr>
        <p:spPr bwMode="auto">
          <a:xfrm>
            <a:off x="6238875" y="4879975"/>
            <a:ext cx="279400" cy="1588"/>
          </a:xfrm>
          <a:custGeom>
            <a:avLst/>
            <a:gdLst>
              <a:gd name="T0" fmla="*/ 0 w 1585"/>
              <a:gd name="T1" fmla="*/ 0 h 3"/>
              <a:gd name="T2" fmla="*/ 7 w 1585"/>
              <a:gd name="T3" fmla="*/ 3 h 3"/>
              <a:gd name="T4" fmla="*/ 1585 w 1585"/>
              <a:gd name="T5" fmla="*/ 3 h 3"/>
              <a:gd name="T6" fmla="*/ 0 w 1585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5" h="3">
                <a:moveTo>
                  <a:pt x="0" y="0"/>
                </a:moveTo>
                <a:lnTo>
                  <a:pt x="7" y="3"/>
                </a:lnTo>
                <a:lnTo>
                  <a:pt x="1585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4" name="Freeform 1724"/>
          <p:cNvSpPr>
            <a:spLocks/>
          </p:cNvSpPr>
          <p:nvPr/>
        </p:nvSpPr>
        <p:spPr bwMode="auto">
          <a:xfrm>
            <a:off x="6238875" y="4879975"/>
            <a:ext cx="280988" cy="1588"/>
          </a:xfrm>
          <a:custGeom>
            <a:avLst/>
            <a:gdLst>
              <a:gd name="T0" fmla="*/ 0 w 1593"/>
              <a:gd name="T1" fmla="*/ 0 h 3"/>
              <a:gd name="T2" fmla="*/ 1593 w 1593"/>
              <a:gd name="T3" fmla="*/ 0 h 3"/>
              <a:gd name="T4" fmla="*/ 1585 w 1593"/>
              <a:gd name="T5" fmla="*/ 3 h 3"/>
              <a:gd name="T6" fmla="*/ 0 w 1593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3" h="3">
                <a:moveTo>
                  <a:pt x="0" y="0"/>
                </a:moveTo>
                <a:lnTo>
                  <a:pt x="1593" y="0"/>
                </a:lnTo>
                <a:lnTo>
                  <a:pt x="1585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5" name="Freeform 1725"/>
          <p:cNvSpPr>
            <a:spLocks/>
          </p:cNvSpPr>
          <p:nvPr/>
        </p:nvSpPr>
        <p:spPr bwMode="auto">
          <a:xfrm>
            <a:off x="6238875" y="4879975"/>
            <a:ext cx="280988" cy="1588"/>
          </a:xfrm>
          <a:custGeom>
            <a:avLst/>
            <a:gdLst>
              <a:gd name="T0" fmla="*/ 0 w 1593"/>
              <a:gd name="T1" fmla="*/ 0 h 3"/>
              <a:gd name="T2" fmla="*/ 1593 w 1593"/>
              <a:gd name="T3" fmla="*/ 0 h 3"/>
              <a:gd name="T4" fmla="*/ 1585 w 1593"/>
              <a:gd name="T5" fmla="*/ 3 h 3"/>
              <a:gd name="T6" fmla="*/ 0 w 1593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3" h="3">
                <a:moveTo>
                  <a:pt x="0" y="0"/>
                </a:moveTo>
                <a:lnTo>
                  <a:pt x="1593" y="0"/>
                </a:lnTo>
                <a:lnTo>
                  <a:pt x="1585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6" name="Freeform 1726"/>
          <p:cNvSpPr>
            <a:spLocks/>
          </p:cNvSpPr>
          <p:nvPr/>
        </p:nvSpPr>
        <p:spPr bwMode="auto">
          <a:xfrm>
            <a:off x="7065963" y="4879975"/>
            <a:ext cx="55563" cy="1588"/>
          </a:xfrm>
          <a:custGeom>
            <a:avLst/>
            <a:gdLst>
              <a:gd name="T0" fmla="*/ 0 w 318"/>
              <a:gd name="T1" fmla="*/ 0 h 3"/>
              <a:gd name="T2" fmla="*/ 46 w 318"/>
              <a:gd name="T3" fmla="*/ 3 h 3"/>
              <a:gd name="T4" fmla="*/ 318 w 318"/>
              <a:gd name="T5" fmla="*/ 3 h 3"/>
              <a:gd name="T6" fmla="*/ 0 w 318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8" h="3">
                <a:moveTo>
                  <a:pt x="0" y="0"/>
                </a:moveTo>
                <a:lnTo>
                  <a:pt x="46" y="3"/>
                </a:lnTo>
                <a:lnTo>
                  <a:pt x="318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7" name="Freeform 1727"/>
          <p:cNvSpPr>
            <a:spLocks/>
          </p:cNvSpPr>
          <p:nvPr/>
        </p:nvSpPr>
        <p:spPr bwMode="auto">
          <a:xfrm>
            <a:off x="7065963" y="4879975"/>
            <a:ext cx="55563" cy="1588"/>
          </a:xfrm>
          <a:custGeom>
            <a:avLst/>
            <a:gdLst>
              <a:gd name="T0" fmla="*/ 0 w 318"/>
              <a:gd name="T1" fmla="*/ 0 h 3"/>
              <a:gd name="T2" fmla="*/ 46 w 318"/>
              <a:gd name="T3" fmla="*/ 3 h 3"/>
              <a:gd name="T4" fmla="*/ 318 w 318"/>
              <a:gd name="T5" fmla="*/ 3 h 3"/>
              <a:gd name="T6" fmla="*/ 0 w 318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8" h="3">
                <a:moveTo>
                  <a:pt x="0" y="0"/>
                </a:moveTo>
                <a:lnTo>
                  <a:pt x="46" y="3"/>
                </a:lnTo>
                <a:lnTo>
                  <a:pt x="318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8" name="Freeform 1728"/>
          <p:cNvSpPr>
            <a:spLocks/>
          </p:cNvSpPr>
          <p:nvPr/>
        </p:nvSpPr>
        <p:spPr bwMode="auto">
          <a:xfrm>
            <a:off x="7065963" y="4879975"/>
            <a:ext cx="60325" cy="1588"/>
          </a:xfrm>
          <a:custGeom>
            <a:avLst/>
            <a:gdLst>
              <a:gd name="T0" fmla="*/ 0 w 340"/>
              <a:gd name="T1" fmla="*/ 0 h 3"/>
              <a:gd name="T2" fmla="*/ 340 w 340"/>
              <a:gd name="T3" fmla="*/ 0 h 3"/>
              <a:gd name="T4" fmla="*/ 318 w 340"/>
              <a:gd name="T5" fmla="*/ 3 h 3"/>
              <a:gd name="T6" fmla="*/ 0 w 34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0" h="3">
                <a:moveTo>
                  <a:pt x="0" y="0"/>
                </a:moveTo>
                <a:lnTo>
                  <a:pt x="340" y="0"/>
                </a:lnTo>
                <a:lnTo>
                  <a:pt x="318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69" name="Freeform 1729"/>
          <p:cNvSpPr>
            <a:spLocks/>
          </p:cNvSpPr>
          <p:nvPr/>
        </p:nvSpPr>
        <p:spPr bwMode="auto">
          <a:xfrm>
            <a:off x="7065963" y="4879975"/>
            <a:ext cx="60325" cy="1588"/>
          </a:xfrm>
          <a:custGeom>
            <a:avLst/>
            <a:gdLst>
              <a:gd name="T0" fmla="*/ 0 w 340"/>
              <a:gd name="T1" fmla="*/ 0 h 3"/>
              <a:gd name="T2" fmla="*/ 340 w 340"/>
              <a:gd name="T3" fmla="*/ 0 h 3"/>
              <a:gd name="T4" fmla="*/ 318 w 340"/>
              <a:gd name="T5" fmla="*/ 3 h 3"/>
              <a:gd name="T6" fmla="*/ 0 w 340"/>
              <a:gd name="T7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0" h="3">
                <a:moveTo>
                  <a:pt x="0" y="0"/>
                </a:moveTo>
                <a:lnTo>
                  <a:pt x="340" y="0"/>
                </a:lnTo>
                <a:lnTo>
                  <a:pt x="318" y="3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0" name="Freeform 1730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4"/>
              <a:gd name="T1" fmla="*/ 0 h 2"/>
              <a:gd name="T2" fmla="*/ 4 w 1574"/>
              <a:gd name="T3" fmla="*/ 2 h 2"/>
              <a:gd name="T4" fmla="*/ 1574 w 1574"/>
              <a:gd name="T5" fmla="*/ 2 h 2"/>
              <a:gd name="T6" fmla="*/ 0 w 1574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4" h="2">
                <a:moveTo>
                  <a:pt x="0" y="0"/>
                </a:moveTo>
                <a:lnTo>
                  <a:pt x="4" y="2"/>
                </a:lnTo>
                <a:lnTo>
                  <a:pt x="1574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1" name="Freeform 1731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4"/>
              <a:gd name="T1" fmla="*/ 0 h 2"/>
              <a:gd name="T2" fmla="*/ 4 w 1574"/>
              <a:gd name="T3" fmla="*/ 2 h 2"/>
              <a:gd name="T4" fmla="*/ 1574 w 1574"/>
              <a:gd name="T5" fmla="*/ 2 h 2"/>
              <a:gd name="T6" fmla="*/ 0 w 1574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4" h="2">
                <a:moveTo>
                  <a:pt x="0" y="0"/>
                </a:moveTo>
                <a:lnTo>
                  <a:pt x="4" y="2"/>
                </a:lnTo>
                <a:lnTo>
                  <a:pt x="1574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2" name="Freeform 1732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8"/>
              <a:gd name="T1" fmla="*/ 0 h 2"/>
              <a:gd name="T2" fmla="*/ 1578 w 1578"/>
              <a:gd name="T3" fmla="*/ 0 h 2"/>
              <a:gd name="T4" fmla="*/ 1574 w 1578"/>
              <a:gd name="T5" fmla="*/ 2 h 2"/>
              <a:gd name="T6" fmla="*/ 0 w 1578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8" h="2">
                <a:moveTo>
                  <a:pt x="0" y="0"/>
                </a:moveTo>
                <a:lnTo>
                  <a:pt x="1578" y="0"/>
                </a:lnTo>
                <a:lnTo>
                  <a:pt x="1574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3" name="Freeform 1733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8"/>
              <a:gd name="T1" fmla="*/ 0 h 2"/>
              <a:gd name="T2" fmla="*/ 1578 w 1578"/>
              <a:gd name="T3" fmla="*/ 0 h 2"/>
              <a:gd name="T4" fmla="*/ 1574 w 1578"/>
              <a:gd name="T5" fmla="*/ 2 h 2"/>
              <a:gd name="T6" fmla="*/ 0 w 1578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8" h="2">
                <a:moveTo>
                  <a:pt x="0" y="0"/>
                </a:moveTo>
                <a:lnTo>
                  <a:pt x="1578" y="0"/>
                </a:lnTo>
                <a:lnTo>
                  <a:pt x="1574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4" name="Freeform 1734"/>
          <p:cNvSpPr>
            <a:spLocks/>
          </p:cNvSpPr>
          <p:nvPr/>
        </p:nvSpPr>
        <p:spPr bwMode="auto">
          <a:xfrm>
            <a:off x="7073900" y="4881563"/>
            <a:ext cx="46038" cy="1588"/>
          </a:xfrm>
          <a:custGeom>
            <a:avLst/>
            <a:gdLst>
              <a:gd name="T0" fmla="*/ 0 w 260"/>
              <a:gd name="T1" fmla="*/ 0 h 2"/>
              <a:gd name="T2" fmla="*/ 25 w 260"/>
              <a:gd name="T3" fmla="*/ 2 h 2"/>
              <a:gd name="T4" fmla="*/ 260 w 260"/>
              <a:gd name="T5" fmla="*/ 2 h 2"/>
              <a:gd name="T6" fmla="*/ 0 w 26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0" h="2">
                <a:moveTo>
                  <a:pt x="0" y="0"/>
                </a:moveTo>
                <a:lnTo>
                  <a:pt x="25" y="2"/>
                </a:lnTo>
                <a:lnTo>
                  <a:pt x="260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5" name="Freeform 1735"/>
          <p:cNvSpPr>
            <a:spLocks/>
          </p:cNvSpPr>
          <p:nvPr/>
        </p:nvSpPr>
        <p:spPr bwMode="auto">
          <a:xfrm>
            <a:off x="7073900" y="4881563"/>
            <a:ext cx="46038" cy="1588"/>
          </a:xfrm>
          <a:custGeom>
            <a:avLst/>
            <a:gdLst>
              <a:gd name="T0" fmla="*/ 0 w 260"/>
              <a:gd name="T1" fmla="*/ 0 h 2"/>
              <a:gd name="T2" fmla="*/ 25 w 260"/>
              <a:gd name="T3" fmla="*/ 2 h 2"/>
              <a:gd name="T4" fmla="*/ 260 w 260"/>
              <a:gd name="T5" fmla="*/ 2 h 2"/>
              <a:gd name="T6" fmla="*/ 0 w 260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0" h="2">
                <a:moveTo>
                  <a:pt x="0" y="0"/>
                </a:moveTo>
                <a:lnTo>
                  <a:pt x="25" y="2"/>
                </a:lnTo>
                <a:lnTo>
                  <a:pt x="260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6" name="Freeform 1736"/>
          <p:cNvSpPr>
            <a:spLocks/>
          </p:cNvSpPr>
          <p:nvPr/>
        </p:nvSpPr>
        <p:spPr bwMode="auto">
          <a:xfrm>
            <a:off x="7073900" y="4881563"/>
            <a:ext cx="47625" cy="1588"/>
          </a:xfrm>
          <a:custGeom>
            <a:avLst/>
            <a:gdLst>
              <a:gd name="T0" fmla="*/ 0 w 272"/>
              <a:gd name="T1" fmla="*/ 0 h 2"/>
              <a:gd name="T2" fmla="*/ 272 w 272"/>
              <a:gd name="T3" fmla="*/ 0 h 2"/>
              <a:gd name="T4" fmla="*/ 260 w 272"/>
              <a:gd name="T5" fmla="*/ 2 h 2"/>
              <a:gd name="T6" fmla="*/ 0 w 272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2" h="2">
                <a:moveTo>
                  <a:pt x="0" y="0"/>
                </a:moveTo>
                <a:lnTo>
                  <a:pt x="272" y="0"/>
                </a:lnTo>
                <a:lnTo>
                  <a:pt x="260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7" name="Freeform 1737"/>
          <p:cNvSpPr>
            <a:spLocks/>
          </p:cNvSpPr>
          <p:nvPr/>
        </p:nvSpPr>
        <p:spPr bwMode="auto">
          <a:xfrm>
            <a:off x="7073900" y="4881563"/>
            <a:ext cx="47625" cy="1588"/>
          </a:xfrm>
          <a:custGeom>
            <a:avLst/>
            <a:gdLst>
              <a:gd name="T0" fmla="*/ 0 w 272"/>
              <a:gd name="T1" fmla="*/ 0 h 2"/>
              <a:gd name="T2" fmla="*/ 272 w 272"/>
              <a:gd name="T3" fmla="*/ 0 h 2"/>
              <a:gd name="T4" fmla="*/ 260 w 272"/>
              <a:gd name="T5" fmla="*/ 2 h 2"/>
              <a:gd name="T6" fmla="*/ 0 w 272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2" h="2">
                <a:moveTo>
                  <a:pt x="0" y="0"/>
                </a:moveTo>
                <a:lnTo>
                  <a:pt x="272" y="0"/>
                </a:lnTo>
                <a:lnTo>
                  <a:pt x="260" y="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8" name="Freeform 1738"/>
          <p:cNvSpPr>
            <a:spLocks/>
          </p:cNvSpPr>
          <p:nvPr/>
        </p:nvSpPr>
        <p:spPr bwMode="auto">
          <a:xfrm>
            <a:off x="6240463" y="4881563"/>
            <a:ext cx="274638" cy="1588"/>
          </a:xfrm>
          <a:custGeom>
            <a:avLst/>
            <a:gdLst>
              <a:gd name="T0" fmla="*/ 0 w 1556"/>
              <a:gd name="T1" fmla="*/ 0 h 7"/>
              <a:gd name="T2" fmla="*/ 17 w 1556"/>
              <a:gd name="T3" fmla="*/ 7 h 7"/>
              <a:gd name="T4" fmla="*/ 1556 w 1556"/>
              <a:gd name="T5" fmla="*/ 7 h 7"/>
              <a:gd name="T6" fmla="*/ 0 w 1556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56" h="7">
                <a:moveTo>
                  <a:pt x="0" y="0"/>
                </a:moveTo>
                <a:lnTo>
                  <a:pt x="17" y="7"/>
                </a:lnTo>
                <a:lnTo>
                  <a:pt x="1556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79" name="Freeform 1739"/>
          <p:cNvSpPr>
            <a:spLocks/>
          </p:cNvSpPr>
          <p:nvPr/>
        </p:nvSpPr>
        <p:spPr bwMode="auto">
          <a:xfrm>
            <a:off x="6240463" y="4881563"/>
            <a:ext cx="274638" cy="1588"/>
          </a:xfrm>
          <a:custGeom>
            <a:avLst/>
            <a:gdLst>
              <a:gd name="T0" fmla="*/ 0 w 1556"/>
              <a:gd name="T1" fmla="*/ 0 h 7"/>
              <a:gd name="T2" fmla="*/ 17 w 1556"/>
              <a:gd name="T3" fmla="*/ 7 h 7"/>
              <a:gd name="T4" fmla="*/ 1556 w 1556"/>
              <a:gd name="T5" fmla="*/ 7 h 7"/>
              <a:gd name="T6" fmla="*/ 0 w 1556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56" h="7">
                <a:moveTo>
                  <a:pt x="0" y="0"/>
                </a:moveTo>
                <a:lnTo>
                  <a:pt x="17" y="7"/>
                </a:lnTo>
                <a:lnTo>
                  <a:pt x="1556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0" name="Freeform 1740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0"/>
              <a:gd name="T1" fmla="*/ 0 h 7"/>
              <a:gd name="T2" fmla="*/ 1570 w 1570"/>
              <a:gd name="T3" fmla="*/ 0 h 7"/>
              <a:gd name="T4" fmla="*/ 1556 w 1570"/>
              <a:gd name="T5" fmla="*/ 7 h 7"/>
              <a:gd name="T6" fmla="*/ 0 w 1570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0" h="7">
                <a:moveTo>
                  <a:pt x="0" y="0"/>
                </a:moveTo>
                <a:lnTo>
                  <a:pt x="1570" y="0"/>
                </a:lnTo>
                <a:lnTo>
                  <a:pt x="1556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1" name="Freeform 1741"/>
          <p:cNvSpPr>
            <a:spLocks/>
          </p:cNvSpPr>
          <p:nvPr/>
        </p:nvSpPr>
        <p:spPr bwMode="auto">
          <a:xfrm>
            <a:off x="6240463" y="4881563"/>
            <a:ext cx="277813" cy="1588"/>
          </a:xfrm>
          <a:custGeom>
            <a:avLst/>
            <a:gdLst>
              <a:gd name="T0" fmla="*/ 0 w 1570"/>
              <a:gd name="T1" fmla="*/ 0 h 7"/>
              <a:gd name="T2" fmla="*/ 1570 w 1570"/>
              <a:gd name="T3" fmla="*/ 0 h 7"/>
              <a:gd name="T4" fmla="*/ 1556 w 1570"/>
              <a:gd name="T5" fmla="*/ 7 h 7"/>
              <a:gd name="T6" fmla="*/ 0 w 1570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0" h="7">
                <a:moveTo>
                  <a:pt x="0" y="0"/>
                </a:moveTo>
                <a:lnTo>
                  <a:pt x="1570" y="0"/>
                </a:lnTo>
                <a:lnTo>
                  <a:pt x="1556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2" name="Freeform 1742"/>
          <p:cNvSpPr>
            <a:spLocks/>
          </p:cNvSpPr>
          <p:nvPr/>
        </p:nvSpPr>
        <p:spPr bwMode="auto">
          <a:xfrm>
            <a:off x="7078663" y="4881563"/>
            <a:ext cx="41275" cy="1588"/>
          </a:xfrm>
          <a:custGeom>
            <a:avLst/>
            <a:gdLst>
              <a:gd name="T0" fmla="*/ 0 w 235"/>
              <a:gd name="T1" fmla="*/ 0 h 7"/>
              <a:gd name="T2" fmla="*/ 235 w 235"/>
              <a:gd name="T3" fmla="*/ 0 h 7"/>
              <a:gd name="T4" fmla="*/ 81 w 235"/>
              <a:gd name="T5" fmla="*/ 7 h 7"/>
              <a:gd name="T6" fmla="*/ 0 w 235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7">
                <a:moveTo>
                  <a:pt x="0" y="0"/>
                </a:moveTo>
                <a:lnTo>
                  <a:pt x="235" y="0"/>
                </a:lnTo>
                <a:lnTo>
                  <a:pt x="81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3" name="Freeform 1743"/>
          <p:cNvSpPr>
            <a:spLocks/>
          </p:cNvSpPr>
          <p:nvPr/>
        </p:nvSpPr>
        <p:spPr bwMode="auto">
          <a:xfrm>
            <a:off x="7078663" y="4881563"/>
            <a:ext cx="41275" cy="1588"/>
          </a:xfrm>
          <a:custGeom>
            <a:avLst/>
            <a:gdLst>
              <a:gd name="T0" fmla="*/ 0 w 235"/>
              <a:gd name="T1" fmla="*/ 0 h 7"/>
              <a:gd name="T2" fmla="*/ 235 w 235"/>
              <a:gd name="T3" fmla="*/ 0 h 7"/>
              <a:gd name="T4" fmla="*/ 81 w 235"/>
              <a:gd name="T5" fmla="*/ 7 h 7"/>
              <a:gd name="T6" fmla="*/ 0 w 235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5" h="7">
                <a:moveTo>
                  <a:pt x="0" y="0"/>
                </a:moveTo>
                <a:lnTo>
                  <a:pt x="235" y="0"/>
                </a:lnTo>
                <a:lnTo>
                  <a:pt x="81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4" name="Freeform 1744"/>
          <p:cNvSpPr>
            <a:spLocks/>
          </p:cNvSpPr>
          <p:nvPr/>
        </p:nvSpPr>
        <p:spPr bwMode="auto">
          <a:xfrm>
            <a:off x="6243638" y="4883150"/>
            <a:ext cx="265113" cy="3175"/>
          </a:xfrm>
          <a:custGeom>
            <a:avLst/>
            <a:gdLst>
              <a:gd name="T0" fmla="*/ 0 w 1501"/>
              <a:gd name="T1" fmla="*/ 0 h 19"/>
              <a:gd name="T2" fmla="*/ 46 w 1501"/>
              <a:gd name="T3" fmla="*/ 19 h 19"/>
              <a:gd name="T4" fmla="*/ 1501 w 1501"/>
              <a:gd name="T5" fmla="*/ 19 h 19"/>
              <a:gd name="T6" fmla="*/ 0 w 1501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1" h="19">
                <a:moveTo>
                  <a:pt x="0" y="0"/>
                </a:moveTo>
                <a:lnTo>
                  <a:pt x="46" y="19"/>
                </a:lnTo>
                <a:lnTo>
                  <a:pt x="1501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5" name="Freeform 1745"/>
          <p:cNvSpPr>
            <a:spLocks/>
          </p:cNvSpPr>
          <p:nvPr/>
        </p:nvSpPr>
        <p:spPr bwMode="auto">
          <a:xfrm>
            <a:off x="6243638" y="4883150"/>
            <a:ext cx="265113" cy="3175"/>
          </a:xfrm>
          <a:custGeom>
            <a:avLst/>
            <a:gdLst>
              <a:gd name="T0" fmla="*/ 0 w 1501"/>
              <a:gd name="T1" fmla="*/ 0 h 19"/>
              <a:gd name="T2" fmla="*/ 46 w 1501"/>
              <a:gd name="T3" fmla="*/ 19 h 19"/>
              <a:gd name="T4" fmla="*/ 1501 w 1501"/>
              <a:gd name="T5" fmla="*/ 19 h 19"/>
              <a:gd name="T6" fmla="*/ 0 w 1501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01" h="19">
                <a:moveTo>
                  <a:pt x="0" y="0"/>
                </a:moveTo>
                <a:lnTo>
                  <a:pt x="46" y="19"/>
                </a:lnTo>
                <a:lnTo>
                  <a:pt x="1501" y="1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6" name="Freeform 1746"/>
          <p:cNvSpPr>
            <a:spLocks/>
          </p:cNvSpPr>
          <p:nvPr/>
        </p:nvSpPr>
        <p:spPr bwMode="auto">
          <a:xfrm>
            <a:off x="6243638" y="4883150"/>
            <a:ext cx="271463" cy="3175"/>
          </a:xfrm>
          <a:custGeom>
            <a:avLst/>
            <a:gdLst>
              <a:gd name="T0" fmla="*/ 0 w 1539"/>
              <a:gd name="T1" fmla="*/ 0 h 19"/>
              <a:gd name="T2" fmla="*/ 1539 w 1539"/>
              <a:gd name="T3" fmla="*/ 0 h 19"/>
              <a:gd name="T4" fmla="*/ 1501 w 1539"/>
              <a:gd name="T5" fmla="*/ 19 h 19"/>
              <a:gd name="T6" fmla="*/ 0 w 1539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9" h="19">
                <a:moveTo>
                  <a:pt x="0" y="0"/>
                </a:moveTo>
                <a:lnTo>
                  <a:pt x="1539" y="0"/>
                </a:lnTo>
                <a:lnTo>
                  <a:pt x="1501" y="1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7" name="Freeform 1747"/>
          <p:cNvSpPr>
            <a:spLocks/>
          </p:cNvSpPr>
          <p:nvPr/>
        </p:nvSpPr>
        <p:spPr bwMode="auto">
          <a:xfrm>
            <a:off x="6243638" y="4883150"/>
            <a:ext cx="271463" cy="3175"/>
          </a:xfrm>
          <a:custGeom>
            <a:avLst/>
            <a:gdLst>
              <a:gd name="T0" fmla="*/ 0 w 1539"/>
              <a:gd name="T1" fmla="*/ 0 h 19"/>
              <a:gd name="T2" fmla="*/ 1539 w 1539"/>
              <a:gd name="T3" fmla="*/ 0 h 19"/>
              <a:gd name="T4" fmla="*/ 1501 w 1539"/>
              <a:gd name="T5" fmla="*/ 19 h 19"/>
              <a:gd name="T6" fmla="*/ 0 w 1539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9" h="19">
                <a:moveTo>
                  <a:pt x="0" y="0"/>
                </a:moveTo>
                <a:lnTo>
                  <a:pt x="1539" y="0"/>
                </a:lnTo>
                <a:lnTo>
                  <a:pt x="1501" y="19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8" name="Freeform 1748"/>
          <p:cNvSpPr>
            <a:spLocks/>
          </p:cNvSpPr>
          <p:nvPr/>
        </p:nvSpPr>
        <p:spPr bwMode="auto">
          <a:xfrm>
            <a:off x="6251575" y="4886325"/>
            <a:ext cx="234950" cy="7938"/>
          </a:xfrm>
          <a:custGeom>
            <a:avLst/>
            <a:gdLst>
              <a:gd name="T0" fmla="*/ 0 w 1329"/>
              <a:gd name="T1" fmla="*/ 0 h 48"/>
              <a:gd name="T2" fmla="*/ 113 w 1329"/>
              <a:gd name="T3" fmla="*/ 48 h 48"/>
              <a:gd name="T4" fmla="*/ 1329 w 1329"/>
              <a:gd name="T5" fmla="*/ 48 h 48"/>
              <a:gd name="T6" fmla="*/ 0 w 1329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29" h="48">
                <a:moveTo>
                  <a:pt x="0" y="0"/>
                </a:moveTo>
                <a:lnTo>
                  <a:pt x="113" y="48"/>
                </a:lnTo>
                <a:lnTo>
                  <a:pt x="1329" y="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89" name="Freeform 1749"/>
          <p:cNvSpPr>
            <a:spLocks/>
          </p:cNvSpPr>
          <p:nvPr/>
        </p:nvSpPr>
        <p:spPr bwMode="auto">
          <a:xfrm>
            <a:off x="6251575" y="4886325"/>
            <a:ext cx="234950" cy="7938"/>
          </a:xfrm>
          <a:custGeom>
            <a:avLst/>
            <a:gdLst>
              <a:gd name="T0" fmla="*/ 0 w 1329"/>
              <a:gd name="T1" fmla="*/ 0 h 48"/>
              <a:gd name="T2" fmla="*/ 113 w 1329"/>
              <a:gd name="T3" fmla="*/ 48 h 48"/>
              <a:gd name="T4" fmla="*/ 1329 w 1329"/>
              <a:gd name="T5" fmla="*/ 48 h 48"/>
              <a:gd name="T6" fmla="*/ 0 w 1329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29" h="48">
                <a:moveTo>
                  <a:pt x="0" y="0"/>
                </a:moveTo>
                <a:lnTo>
                  <a:pt x="113" y="48"/>
                </a:lnTo>
                <a:lnTo>
                  <a:pt x="1329" y="4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0" name="Freeform 1750"/>
          <p:cNvSpPr>
            <a:spLocks/>
          </p:cNvSpPr>
          <p:nvPr/>
        </p:nvSpPr>
        <p:spPr bwMode="auto">
          <a:xfrm>
            <a:off x="6251575" y="4886325"/>
            <a:ext cx="257175" cy="7938"/>
          </a:xfrm>
          <a:custGeom>
            <a:avLst/>
            <a:gdLst>
              <a:gd name="T0" fmla="*/ 0 w 1455"/>
              <a:gd name="T1" fmla="*/ 0 h 48"/>
              <a:gd name="T2" fmla="*/ 1455 w 1455"/>
              <a:gd name="T3" fmla="*/ 0 h 48"/>
              <a:gd name="T4" fmla="*/ 1329 w 1455"/>
              <a:gd name="T5" fmla="*/ 48 h 48"/>
              <a:gd name="T6" fmla="*/ 0 w 1455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5" h="48">
                <a:moveTo>
                  <a:pt x="0" y="0"/>
                </a:moveTo>
                <a:lnTo>
                  <a:pt x="1455" y="0"/>
                </a:lnTo>
                <a:lnTo>
                  <a:pt x="1329" y="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1" name="Freeform 1751"/>
          <p:cNvSpPr>
            <a:spLocks/>
          </p:cNvSpPr>
          <p:nvPr/>
        </p:nvSpPr>
        <p:spPr bwMode="auto">
          <a:xfrm>
            <a:off x="6251575" y="4886325"/>
            <a:ext cx="257175" cy="7938"/>
          </a:xfrm>
          <a:custGeom>
            <a:avLst/>
            <a:gdLst>
              <a:gd name="T0" fmla="*/ 0 w 1455"/>
              <a:gd name="T1" fmla="*/ 0 h 48"/>
              <a:gd name="T2" fmla="*/ 1455 w 1455"/>
              <a:gd name="T3" fmla="*/ 0 h 48"/>
              <a:gd name="T4" fmla="*/ 1329 w 1455"/>
              <a:gd name="T5" fmla="*/ 48 h 48"/>
              <a:gd name="T6" fmla="*/ 0 w 1455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5" h="48">
                <a:moveTo>
                  <a:pt x="0" y="0"/>
                </a:moveTo>
                <a:lnTo>
                  <a:pt x="1455" y="0"/>
                </a:lnTo>
                <a:lnTo>
                  <a:pt x="1329" y="4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2" name="Freeform 1752"/>
          <p:cNvSpPr>
            <a:spLocks/>
          </p:cNvSpPr>
          <p:nvPr/>
        </p:nvSpPr>
        <p:spPr bwMode="auto">
          <a:xfrm>
            <a:off x="6272213" y="4894263"/>
            <a:ext cx="204788" cy="3175"/>
          </a:xfrm>
          <a:custGeom>
            <a:avLst/>
            <a:gdLst>
              <a:gd name="T0" fmla="*/ 0 w 1158"/>
              <a:gd name="T1" fmla="*/ 0 h 22"/>
              <a:gd name="T2" fmla="*/ 73 w 1158"/>
              <a:gd name="T3" fmla="*/ 22 h 22"/>
              <a:gd name="T4" fmla="*/ 1158 w 1158"/>
              <a:gd name="T5" fmla="*/ 22 h 22"/>
              <a:gd name="T6" fmla="*/ 0 w 1158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8" h="22">
                <a:moveTo>
                  <a:pt x="0" y="0"/>
                </a:moveTo>
                <a:lnTo>
                  <a:pt x="73" y="22"/>
                </a:lnTo>
                <a:lnTo>
                  <a:pt x="1158" y="2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3" name="Freeform 1753"/>
          <p:cNvSpPr>
            <a:spLocks/>
          </p:cNvSpPr>
          <p:nvPr/>
        </p:nvSpPr>
        <p:spPr bwMode="auto">
          <a:xfrm>
            <a:off x="6272213" y="4894263"/>
            <a:ext cx="204788" cy="3175"/>
          </a:xfrm>
          <a:custGeom>
            <a:avLst/>
            <a:gdLst>
              <a:gd name="T0" fmla="*/ 0 w 1158"/>
              <a:gd name="T1" fmla="*/ 0 h 22"/>
              <a:gd name="T2" fmla="*/ 73 w 1158"/>
              <a:gd name="T3" fmla="*/ 22 h 22"/>
              <a:gd name="T4" fmla="*/ 1158 w 1158"/>
              <a:gd name="T5" fmla="*/ 22 h 22"/>
              <a:gd name="T6" fmla="*/ 0 w 1158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8" h="22">
                <a:moveTo>
                  <a:pt x="0" y="0"/>
                </a:moveTo>
                <a:lnTo>
                  <a:pt x="73" y="22"/>
                </a:lnTo>
                <a:lnTo>
                  <a:pt x="1158" y="2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4" name="Freeform 1754"/>
          <p:cNvSpPr>
            <a:spLocks/>
          </p:cNvSpPr>
          <p:nvPr/>
        </p:nvSpPr>
        <p:spPr bwMode="auto">
          <a:xfrm>
            <a:off x="6272213" y="4894263"/>
            <a:ext cx="214313" cy="3175"/>
          </a:xfrm>
          <a:custGeom>
            <a:avLst/>
            <a:gdLst>
              <a:gd name="T0" fmla="*/ 0 w 1216"/>
              <a:gd name="T1" fmla="*/ 0 h 22"/>
              <a:gd name="T2" fmla="*/ 1216 w 1216"/>
              <a:gd name="T3" fmla="*/ 0 h 22"/>
              <a:gd name="T4" fmla="*/ 1158 w 1216"/>
              <a:gd name="T5" fmla="*/ 22 h 22"/>
              <a:gd name="T6" fmla="*/ 0 w 1216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6" h="22">
                <a:moveTo>
                  <a:pt x="0" y="0"/>
                </a:moveTo>
                <a:lnTo>
                  <a:pt x="1216" y="0"/>
                </a:lnTo>
                <a:lnTo>
                  <a:pt x="1158" y="2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5" name="Freeform 1755"/>
          <p:cNvSpPr>
            <a:spLocks/>
          </p:cNvSpPr>
          <p:nvPr/>
        </p:nvSpPr>
        <p:spPr bwMode="auto">
          <a:xfrm>
            <a:off x="6272213" y="4894263"/>
            <a:ext cx="214313" cy="3175"/>
          </a:xfrm>
          <a:custGeom>
            <a:avLst/>
            <a:gdLst>
              <a:gd name="T0" fmla="*/ 0 w 1216"/>
              <a:gd name="T1" fmla="*/ 0 h 22"/>
              <a:gd name="T2" fmla="*/ 1216 w 1216"/>
              <a:gd name="T3" fmla="*/ 0 h 22"/>
              <a:gd name="T4" fmla="*/ 1158 w 1216"/>
              <a:gd name="T5" fmla="*/ 22 h 22"/>
              <a:gd name="T6" fmla="*/ 0 w 1216"/>
              <a:gd name="T7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6" h="22">
                <a:moveTo>
                  <a:pt x="0" y="0"/>
                </a:moveTo>
                <a:lnTo>
                  <a:pt x="1216" y="0"/>
                </a:lnTo>
                <a:lnTo>
                  <a:pt x="1158" y="22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6" name="Freeform 1756"/>
          <p:cNvSpPr>
            <a:spLocks/>
          </p:cNvSpPr>
          <p:nvPr/>
        </p:nvSpPr>
        <p:spPr bwMode="auto">
          <a:xfrm>
            <a:off x="6284913" y="4897438"/>
            <a:ext cx="168275" cy="6350"/>
          </a:xfrm>
          <a:custGeom>
            <a:avLst/>
            <a:gdLst>
              <a:gd name="T0" fmla="*/ 0 w 953"/>
              <a:gd name="T1" fmla="*/ 0 h 35"/>
              <a:gd name="T2" fmla="*/ 114 w 953"/>
              <a:gd name="T3" fmla="*/ 35 h 35"/>
              <a:gd name="T4" fmla="*/ 953 w 953"/>
              <a:gd name="T5" fmla="*/ 35 h 35"/>
              <a:gd name="T6" fmla="*/ 0 w 953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3" h="35">
                <a:moveTo>
                  <a:pt x="0" y="0"/>
                </a:moveTo>
                <a:lnTo>
                  <a:pt x="114" y="35"/>
                </a:lnTo>
                <a:lnTo>
                  <a:pt x="953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7" name="Freeform 1757"/>
          <p:cNvSpPr>
            <a:spLocks/>
          </p:cNvSpPr>
          <p:nvPr/>
        </p:nvSpPr>
        <p:spPr bwMode="auto">
          <a:xfrm>
            <a:off x="6284913" y="4897438"/>
            <a:ext cx="168275" cy="6350"/>
          </a:xfrm>
          <a:custGeom>
            <a:avLst/>
            <a:gdLst>
              <a:gd name="T0" fmla="*/ 0 w 953"/>
              <a:gd name="T1" fmla="*/ 0 h 35"/>
              <a:gd name="T2" fmla="*/ 114 w 953"/>
              <a:gd name="T3" fmla="*/ 35 h 35"/>
              <a:gd name="T4" fmla="*/ 953 w 953"/>
              <a:gd name="T5" fmla="*/ 35 h 35"/>
              <a:gd name="T6" fmla="*/ 0 w 953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3" h="35">
                <a:moveTo>
                  <a:pt x="0" y="0"/>
                </a:moveTo>
                <a:lnTo>
                  <a:pt x="114" y="35"/>
                </a:lnTo>
                <a:lnTo>
                  <a:pt x="953" y="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8" name="Freeform 1758"/>
          <p:cNvSpPr>
            <a:spLocks/>
          </p:cNvSpPr>
          <p:nvPr/>
        </p:nvSpPr>
        <p:spPr bwMode="auto">
          <a:xfrm>
            <a:off x="6284913" y="4897438"/>
            <a:ext cx="192088" cy="6350"/>
          </a:xfrm>
          <a:custGeom>
            <a:avLst/>
            <a:gdLst>
              <a:gd name="T0" fmla="*/ 0 w 1085"/>
              <a:gd name="T1" fmla="*/ 0 h 35"/>
              <a:gd name="T2" fmla="*/ 1085 w 1085"/>
              <a:gd name="T3" fmla="*/ 0 h 35"/>
              <a:gd name="T4" fmla="*/ 953 w 1085"/>
              <a:gd name="T5" fmla="*/ 35 h 35"/>
              <a:gd name="T6" fmla="*/ 0 w 1085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5" h="35">
                <a:moveTo>
                  <a:pt x="0" y="0"/>
                </a:moveTo>
                <a:lnTo>
                  <a:pt x="1085" y="0"/>
                </a:lnTo>
                <a:lnTo>
                  <a:pt x="953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99" name="Freeform 1759"/>
          <p:cNvSpPr>
            <a:spLocks/>
          </p:cNvSpPr>
          <p:nvPr/>
        </p:nvSpPr>
        <p:spPr bwMode="auto">
          <a:xfrm>
            <a:off x="6284913" y="4897438"/>
            <a:ext cx="192088" cy="6350"/>
          </a:xfrm>
          <a:custGeom>
            <a:avLst/>
            <a:gdLst>
              <a:gd name="T0" fmla="*/ 0 w 1085"/>
              <a:gd name="T1" fmla="*/ 0 h 35"/>
              <a:gd name="T2" fmla="*/ 1085 w 1085"/>
              <a:gd name="T3" fmla="*/ 0 h 35"/>
              <a:gd name="T4" fmla="*/ 953 w 1085"/>
              <a:gd name="T5" fmla="*/ 35 h 35"/>
              <a:gd name="T6" fmla="*/ 0 w 1085"/>
              <a:gd name="T7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5" h="35">
                <a:moveTo>
                  <a:pt x="0" y="0"/>
                </a:moveTo>
                <a:lnTo>
                  <a:pt x="1085" y="0"/>
                </a:lnTo>
                <a:lnTo>
                  <a:pt x="953" y="35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0" name="Freeform 1760"/>
          <p:cNvSpPr>
            <a:spLocks/>
          </p:cNvSpPr>
          <p:nvPr/>
        </p:nvSpPr>
        <p:spPr bwMode="auto">
          <a:xfrm>
            <a:off x="6305550" y="4903788"/>
            <a:ext cx="138113" cy="3175"/>
          </a:xfrm>
          <a:custGeom>
            <a:avLst/>
            <a:gdLst>
              <a:gd name="T0" fmla="*/ 0 w 782"/>
              <a:gd name="T1" fmla="*/ 0 h 14"/>
              <a:gd name="T2" fmla="*/ 81 w 782"/>
              <a:gd name="T3" fmla="*/ 14 h 14"/>
              <a:gd name="T4" fmla="*/ 782 w 782"/>
              <a:gd name="T5" fmla="*/ 14 h 14"/>
              <a:gd name="T6" fmla="*/ 0 w 78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" h="14">
                <a:moveTo>
                  <a:pt x="0" y="0"/>
                </a:moveTo>
                <a:lnTo>
                  <a:pt x="81" y="14"/>
                </a:lnTo>
                <a:lnTo>
                  <a:pt x="782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1" name="Freeform 1761"/>
          <p:cNvSpPr>
            <a:spLocks/>
          </p:cNvSpPr>
          <p:nvPr/>
        </p:nvSpPr>
        <p:spPr bwMode="auto">
          <a:xfrm>
            <a:off x="6305550" y="4903788"/>
            <a:ext cx="138113" cy="3175"/>
          </a:xfrm>
          <a:custGeom>
            <a:avLst/>
            <a:gdLst>
              <a:gd name="T0" fmla="*/ 0 w 782"/>
              <a:gd name="T1" fmla="*/ 0 h 14"/>
              <a:gd name="T2" fmla="*/ 81 w 782"/>
              <a:gd name="T3" fmla="*/ 14 h 14"/>
              <a:gd name="T4" fmla="*/ 782 w 782"/>
              <a:gd name="T5" fmla="*/ 14 h 14"/>
              <a:gd name="T6" fmla="*/ 0 w 782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" h="14">
                <a:moveTo>
                  <a:pt x="0" y="0"/>
                </a:moveTo>
                <a:lnTo>
                  <a:pt x="81" y="14"/>
                </a:lnTo>
                <a:lnTo>
                  <a:pt x="782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2" name="Freeform 1762"/>
          <p:cNvSpPr>
            <a:spLocks/>
          </p:cNvSpPr>
          <p:nvPr/>
        </p:nvSpPr>
        <p:spPr bwMode="auto">
          <a:xfrm>
            <a:off x="6305550" y="4903788"/>
            <a:ext cx="147638" cy="3175"/>
          </a:xfrm>
          <a:custGeom>
            <a:avLst/>
            <a:gdLst>
              <a:gd name="T0" fmla="*/ 0 w 839"/>
              <a:gd name="T1" fmla="*/ 0 h 14"/>
              <a:gd name="T2" fmla="*/ 839 w 839"/>
              <a:gd name="T3" fmla="*/ 0 h 14"/>
              <a:gd name="T4" fmla="*/ 782 w 839"/>
              <a:gd name="T5" fmla="*/ 14 h 14"/>
              <a:gd name="T6" fmla="*/ 0 w 839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9" h="14">
                <a:moveTo>
                  <a:pt x="0" y="0"/>
                </a:moveTo>
                <a:lnTo>
                  <a:pt x="839" y="0"/>
                </a:lnTo>
                <a:lnTo>
                  <a:pt x="782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3" name="Freeform 1763"/>
          <p:cNvSpPr>
            <a:spLocks/>
          </p:cNvSpPr>
          <p:nvPr/>
        </p:nvSpPr>
        <p:spPr bwMode="auto">
          <a:xfrm>
            <a:off x="6305550" y="4903788"/>
            <a:ext cx="147638" cy="3175"/>
          </a:xfrm>
          <a:custGeom>
            <a:avLst/>
            <a:gdLst>
              <a:gd name="T0" fmla="*/ 0 w 839"/>
              <a:gd name="T1" fmla="*/ 0 h 14"/>
              <a:gd name="T2" fmla="*/ 839 w 839"/>
              <a:gd name="T3" fmla="*/ 0 h 14"/>
              <a:gd name="T4" fmla="*/ 782 w 839"/>
              <a:gd name="T5" fmla="*/ 14 h 14"/>
              <a:gd name="T6" fmla="*/ 0 w 839"/>
              <a:gd name="T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9" h="14">
                <a:moveTo>
                  <a:pt x="0" y="0"/>
                </a:moveTo>
                <a:lnTo>
                  <a:pt x="839" y="0"/>
                </a:lnTo>
                <a:lnTo>
                  <a:pt x="782" y="14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4" name="Freeform 1764"/>
          <p:cNvSpPr>
            <a:spLocks/>
          </p:cNvSpPr>
          <p:nvPr/>
        </p:nvSpPr>
        <p:spPr bwMode="auto">
          <a:xfrm>
            <a:off x="6319838" y="4906963"/>
            <a:ext cx="98425" cy="3175"/>
          </a:xfrm>
          <a:custGeom>
            <a:avLst/>
            <a:gdLst>
              <a:gd name="T0" fmla="*/ 0 w 557"/>
              <a:gd name="T1" fmla="*/ 0 h 20"/>
              <a:gd name="T2" fmla="*/ 113 w 557"/>
              <a:gd name="T3" fmla="*/ 20 h 20"/>
              <a:gd name="T4" fmla="*/ 557 w 557"/>
              <a:gd name="T5" fmla="*/ 20 h 20"/>
              <a:gd name="T6" fmla="*/ 0 w 557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7" h="20">
                <a:moveTo>
                  <a:pt x="0" y="0"/>
                </a:moveTo>
                <a:lnTo>
                  <a:pt x="113" y="20"/>
                </a:lnTo>
                <a:lnTo>
                  <a:pt x="557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5" name="Freeform 1765"/>
          <p:cNvSpPr>
            <a:spLocks/>
          </p:cNvSpPr>
          <p:nvPr/>
        </p:nvSpPr>
        <p:spPr bwMode="auto">
          <a:xfrm>
            <a:off x="6319838" y="4906963"/>
            <a:ext cx="98425" cy="3175"/>
          </a:xfrm>
          <a:custGeom>
            <a:avLst/>
            <a:gdLst>
              <a:gd name="T0" fmla="*/ 0 w 557"/>
              <a:gd name="T1" fmla="*/ 0 h 20"/>
              <a:gd name="T2" fmla="*/ 113 w 557"/>
              <a:gd name="T3" fmla="*/ 20 h 20"/>
              <a:gd name="T4" fmla="*/ 557 w 557"/>
              <a:gd name="T5" fmla="*/ 20 h 20"/>
              <a:gd name="T6" fmla="*/ 0 w 557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7" h="20">
                <a:moveTo>
                  <a:pt x="0" y="0"/>
                </a:moveTo>
                <a:lnTo>
                  <a:pt x="113" y="20"/>
                </a:lnTo>
                <a:lnTo>
                  <a:pt x="557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6" name="Freeform 1766"/>
          <p:cNvSpPr>
            <a:spLocks/>
          </p:cNvSpPr>
          <p:nvPr/>
        </p:nvSpPr>
        <p:spPr bwMode="auto">
          <a:xfrm>
            <a:off x="6319838" y="4906963"/>
            <a:ext cx="123825" cy="3175"/>
          </a:xfrm>
          <a:custGeom>
            <a:avLst/>
            <a:gdLst>
              <a:gd name="T0" fmla="*/ 0 w 701"/>
              <a:gd name="T1" fmla="*/ 0 h 20"/>
              <a:gd name="T2" fmla="*/ 701 w 701"/>
              <a:gd name="T3" fmla="*/ 0 h 20"/>
              <a:gd name="T4" fmla="*/ 557 w 701"/>
              <a:gd name="T5" fmla="*/ 20 h 20"/>
              <a:gd name="T6" fmla="*/ 0 w 701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1" h="20">
                <a:moveTo>
                  <a:pt x="0" y="0"/>
                </a:moveTo>
                <a:lnTo>
                  <a:pt x="701" y="0"/>
                </a:lnTo>
                <a:lnTo>
                  <a:pt x="557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7" name="Freeform 1767"/>
          <p:cNvSpPr>
            <a:spLocks/>
          </p:cNvSpPr>
          <p:nvPr/>
        </p:nvSpPr>
        <p:spPr bwMode="auto">
          <a:xfrm>
            <a:off x="6319838" y="4906963"/>
            <a:ext cx="123825" cy="3175"/>
          </a:xfrm>
          <a:custGeom>
            <a:avLst/>
            <a:gdLst>
              <a:gd name="T0" fmla="*/ 0 w 701"/>
              <a:gd name="T1" fmla="*/ 0 h 20"/>
              <a:gd name="T2" fmla="*/ 701 w 701"/>
              <a:gd name="T3" fmla="*/ 0 h 20"/>
              <a:gd name="T4" fmla="*/ 557 w 701"/>
              <a:gd name="T5" fmla="*/ 20 h 20"/>
              <a:gd name="T6" fmla="*/ 0 w 701"/>
              <a:gd name="T7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01" h="20">
                <a:moveTo>
                  <a:pt x="0" y="0"/>
                </a:moveTo>
                <a:lnTo>
                  <a:pt x="701" y="0"/>
                </a:lnTo>
                <a:lnTo>
                  <a:pt x="557" y="2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8" name="Freeform 1768"/>
          <p:cNvSpPr>
            <a:spLocks/>
          </p:cNvSpPr>
          <p:nvPr/>
        </p:nvSpPr>
        <p:spPr bwMode="auto">
          <a:xfrm>
            <a:off x="6338888" y="4910138"/>
            <a:ext cx="69850" cy="1588"/>
          </a:xfrm>
          <a:custGeom>
            <a:avLst/>
            <a:gdLst>
              <a:gd name="T0" fmla="*/ 0 w 393"/>
              <a:gd name="T1" fmla="*/ 0 h 8"/>
              <a:gd name="T2" fmla="*/ 101 w 393"/>
              <a:gd name="T3" fmla="*/ 8 h 8"/>
              <a:gd name="T4" fmla="*/ 393 w 393"/>
              <a:gd name="T5" fmla="*/ 8 h 8"/>
              <a:gd name="T6" fmla="*/ 0 w 39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3" h="8">
                <a:moveTo>
                  <a:pt x="0" y="0"/>
                </a:moveTo>
                <a:lnTo>
                  <a:pt x="101" y="8"/>
                </a:lnTo>
                <a:lnTo>
                  <a:pt x="393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09" name="Freeform 1769"/>
          <p:cNvSpPr>
            <a:spLocks/>
          </p:cNvSpPr>
          <p:nvPr/>
        </p:nvSpPr>
        <p:spPr bwMode="auto">
          <a:xfrm>
            <a:off x="6338888" y="4910138"/>
            <a:ext cx="69850" cy="1588"/>
          </a:xfrm>
          <a:custGeom>
            <a:avLst/>
            <a:gdLst>
              <a:gd name="T0" fmla="*/ 0 w 393"/>
              <a:gd name="T1" fmla="*/ 0 h 8"/>
              <a:gd name="T2" fmla="*/ 101 w 393"/>
              <a:gd name="T3" fmla="*/ 8 h 8"/>
              <a:gd name="T4" fmla="*/ 393 w 393"/>
              <a:gd name="T5" fmla="*/ 8 h 8"/>
              <a:gd name="T6" fmla="*/ 0 w 393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3" h="8">
                <a:moveTo>
                  <a:pt x="0" y="0"/>
                </a:moveTo>
                <a:lnTo>
                  <a:pt x="101" y="8"/>
                </a:lnTo>
                <a:lnTo>
                  <a:pt x="393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0" name="Freeform 1770"/>
          <p:cNvSpPr>
            <a:spLocks/>
          </p:cNvSpPr>
          <p:nvPr/>
        </p:nvSpPr>
        <p:spPr bwMode="auto">
          <a:xfrm>
            <a:off x="6338888" y="4910138"/>
            <a:ext cx="79375" cy="1588"/>
          </a:xfrm>
          <a:custGeom>
            <a:avLst/>
            <a:gdLst>
              <a:gd name="T0" fmla="*/ 0 w 444"/>
              <a:gd name="T1" fmla="*/ 0 h 8"/>
              <a:gd name="T2" fmla="*/ 444 w 444"/>
              <a:gd name="T3" fmla="*/ 0 h 8"/>
              <a:gd name="T4" fmla="*/ 393 w 444"/>
              <a:gd name="T5" fmla="*/ 8 h 8"/>
              <a:gd name="T6" fmla="*/ 0 w 444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4" h="8">
                <a:moveTo>
                  <a:pt x="0" y="0"/>
                </a:moveTo>
                <a:lnTo>
                  <a:pt x="444" y="0"/>
                </a:lnTo>
                <a:lnTo>
                  <a:pt x="393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1" name="Freeform 1771"/>
          <p:cNvSpPr>
            <a:spLocks/>
          </p:cNvSpPr>
          <p:nvPr/>
        </p:nvSpPr>
        <p:spPr bwMode="auto">
          <a:xfrm>
            <a:off x="6338888" y="4910138"/>
            <a:ext cx="79375" cy="1588"/>
          </a:xfrm>
          <a:custGeom>
            <a:avLst/>
            <a:gdLst>
              <a:gd name="T0" fmla="*/ 0 w 444"/>
              <a:gd name="T1" fmla="*/ 0 h 8"/>
              <a:gd name="T2" fmla="*/ 444 w 444"/>
              <a:gd name="T3" fmla="*/ 0 h 8"/>
              <a:gd name="T4" fmla="*/ 393 w 444"/>
              <a:gd name="T5" fmla="*/ 8 h 8"/>
              <a:gd name="T6" fmla="*/ 0 w 444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4" h="8">
                <a:moveTo>
                  <a:pt x="0" y="0"/>
                </a:moveTo>
                <a:lnTo>
                  <a:pt x="444" y="0"/>
                </a:lnTo>
                <a:lnTo>
                  <a:pt x="393" y="8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2" name="Freeform 1772"/>
          <p:cNvSpPr>
            <a:spLocks/>
          </p:cNvSpPr>
          <p:nvPr/>
        </p:nvSpPr>
        <p:spPr bwMode="auto">
          <a:xfrm>
            <a:off x="6357938" y="4911725"/>
            <a:ext cx="50800" cy="1588"/>
          </a:xfrm>
          <a:custGeom>
            <a:avLst/>
            <a:gdLst>
              <a:gd name="T0" fmla="*/ 0 w 292"/>
              <a:gd name="T1" fmla="*/ 0 h 7"/>
              <a:gd name="T2" fmla="*/ 292 w 292"/>
              <a:gd name="T3" fmla="*/ 0 h 7"/>
              <a:gd name="T4" fmla="*/ 96 w 292"/>
              <a:gd name="T5" fmla="*/ 7 h 7"/>
              <a:gd name="T6" fmla="*/ 0 w 292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2" h="7">
                <a:moveTo>
                  <a:pt x="0" y="0"/>
                </a:moveTo>
                <a:lnTo>
                  <a:pt x="292" y="0"/>
                </a:lnTo>
                <a:lnTo>
                  <a:pt x="96" y="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3" name="Freeform 1773"/>
          <p:cNvSpPr>
            <a:spLocks/>
          </p:cNvSpPr>
          <p:nvPr/>
        </p:nvSpPr>
        <p:spPr bwMode="auto">
          <a:xfrm>
            <a:off x="6357938" y="4911725"/>
            <a:ext cx="50800" cy="1588"/>
          </a:xfrm>
          <a:custGeom>
            <a:avLst/>
            <a:gdLst>
              <a:gd name="T0" fmla="*/ 0 w 292"/>
              <a:gd name="T1" fmla="*/ 0 h 7"/>
              <a:gd name="T2" fmla="*/ 292 w 292"/>
              <a:gd name="T3" fmla="*/ 0 h 7"/>
              <a:gd name="T4" fmla="*/ 96 w 292"/>
              <a:gd name="T5" fmla="*/ 7 h 7"/>
              <a:gd name="T6" fmla="*/ 0 w 292"/>
              <a:gd name="T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2" h="7">
                <a:moveTo>
                  <a:pt x="0" y="0"/>
                </a:moveTo>
                <a:lnTo>
                  <a:pt x="292" y="0"/>
                </a:lnTo>
                <a:lnTo>
                  <a:pt x="96" y="7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4" name="Freeform 1774"/>
          <p:cNvSpPr>
            <a:spLocks/>
          </p:cNvSpPr>
          <p:nvPr/>
        </p:nvSpPr>
        <p:spPr bwMode="auto">
          <a:xfrm>
            <a:off x="5221288" y="3963988"/>
            <a:ext cx="147638" cy="193675"/>
          </a:xfrm>
          <a:custGeom>
            <a:avLst/>
            <a:gdLst>
              <a:gd name="T0" fmla="*/ 835 w 835"/>
              <a:gd name="T1" fmla="*/ 0 h 1104"/>
              <a:gd name="T2" fmla="*/ 644 w 835"/>
              <a:gd name="T3" fmla="*/ 190 h 1104"/>
              <a:gd name="T4" fmla="*/ 466 w 835"/>
              <a:gd name="T5" fmla="*/ 392 h 1104"/>
              <a:gd name="T6" fmla="*/ 302 w 835"/>
              <a:gd name="T7" fmla="*/ 605 h 1104"/>
              <a:gd name="T8" fmla="*/ 154 w 835"/>
              <a:gd name="T9" fmla="*/ 828 h 1104"/>
              <a:gd name="T10" fmla="*/ 21 w 835"/>
              <a:gd name="T11" fmla="*/ 1061 h 1104"/>
              <a:gd name="T12" fmla="*/ 0 w 835"/>
              <a:gd name="T13" fmla="*/ 1104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5" h="1104">
                <a:moveTo>
                  <a:pt x="835" y="0"/>
                </a:moveTo>
                <a:lnTo>
                  <a:pt x="644" y="190"/>
                </a:lnTo>
                <a:lnTo>
                  <a:pt x="466" y="392"/>
                </a:lnTo>
                <a:lnTo>
                  <a:pt x="302" y="605"/>
                </a:lnTo>
                <a:lnTo>
                  <a:pt x="154" y="828"/>
                </a:lnTo>
                <a:lnTo>
                  <a:pt x="21" y="1061"/>
                </a:lnTo>
                <a:lnTo>
                  <a:pt x="0" y="110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5" name="Freeform 1775"/>
          <p:cNvSpPr>
            <a:spLocks/>
          </p:cNvSpPr>
          <p:nvPr/>
        </p:nvSpPr>
        <p:spPr bwMode="auto">
          <a:xfrm>
            <a:off x="5146675" y="4308475"/>
            <a:ext cx="19050" cy="315913"/>
          </a:xfrm>
          <a:custGeom>
            <a:avLst/>
            <a:gdLst>
              <a:gd name="T0" fmla="*/ 110 w 110"/>
              <a:gd name="T1" fmla="*/ 0 h 1795"/>
              <a:gd name="T2" fmla="*/ 83 w 110"/>
              <a:gd name="T3" fmla="*/ 105 h 1795"/>
              <a:gd name="T4" fmla="*/ 37 w 110"/>
              <a:gd name="T5" fmla="*/ 367 h 1795"/>
              <a:gd name="T6" fmla="*/ 10 w 110"/>
              <a:gd name="T7" fmla="*/ 631 h 1795"/>
              <a:gd name="T8" fmla="*/ 0 w 110"/>
              <a:gd name="T9" fmla="*/ 898 h 1795"/>
              <a:gd name="T10" fmla="*/ 10 w 110"/>
              <a:gd name="T11" fmla="*/ 1163 h 1795"/>
              <a:gd name="T12" fmla="*/ 37 w 110"/>
              <a:gd name="T13" fmla="*/ 1428 h 1795"/>
              <a:gd name="T14" fmla="*/ 83 w 110"/>
              <a:gd name="T15" fmla="*/ 1690 h 1795"/>
              <a:gd name="T16" fmla="*/ 110 w 110"/>
              <a:gd name="T17" fmla="*/ 1795 h 17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" h="1795">
                <a:moveTo>
                  <a:pt x="110" y="0"/>
                </a:moveTo>
                <a:lnTo>
                  <a:pt x="83" y="105"/>
                </a:lnTo>
                <a:lnTo>
                  <a:pt x="37" y="367"/>
                </a:lnTo>
                <a:lnTo>
                  <a:pt x="10" y="631"/>
                </a:lnTo>
                <a:lnTo>
                  <a:pt x="0" y="898"/>
                </a:lnTo>
                <a:lnTo>
                  <a:pt x="10" y="1163"/>
                </a:lnTo>
                <a:lnTo>
                  <a:pt x="37" y="1428"/>
                </a:lnTo>
                <a:lnTo>
                  <a:pt x="83" y="1690"/>
                </a:lnTo>
                <a:lnTo>
                  <a:pt x="110" y="179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6" name="Freeform 1776"/>
          <p:cNvSpPr>
            <a:spLocks/>
          </p:cNvSpPr>
          <p:nvPr/>
        </p:nvSpPr>
        <p:spPr bwMode="auto">
          <a:xfrm>
            <a:off x="5221288" y="4775200"/>
            <a:ext cx="147638" cy="195263"/>
          </a:xfrm>
          <a:custGeom>
            <a:avLst/>
            <a:gdLst>
              <a:gd name="T0" fmla="*/ 0 w 835"/>
              <a:gd name="T1" fmla="*/ 0 h 1105"/>
              <a:gd name="T2" fmla="*/ 21 w 835"/>
              <a:gd name="T3" fmla="*/ 43 h 1105"/>
              <a:gd name="T4" fmla="*/ 154 w 835"/>
              <a:gd name="T5" fmla="*/ 276 h 1105"/>
              <a:gd name="T6" fmla="*/ 302 w 835"/>
              <a:gd name="T7" fmla="*/ 500 h 1105"/>
              <a:gd name="T8" fmla="*/ 466 w 835"/>
              <a:gd name="T9" fmla="*/ 712 h 1105"/>
              <a:gd name="T10" fmla="*/ 644 w 835"/>
              <a:gd name="T11" fmla="*/ 914 h 1105"/>
              <a:gd name="T12" fmla="*/ 835 w 835"/>
              <a:gd name="T13" fmla="*/ 1105 h 1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5" h="1105">
                <a:moveTo>
                  <a:pt x="0" y="0"/>
                </a:moveTo>
                <a:lnTo>
                  <a:pt x="21" y="43"/>
                </a:lnTo>
                <a:lnTo>
                  <a:pt x="154" y="276"/>
                </a:lnTo>
                <a:lnTo>
                  <a:pt x="302" y="500"/>
                </a:lnTo>
                <a:lnTo>
                  <a:pt x="466" y="712"/>
                </a:lnTo>
                <a:lnTo>
                  <a:pt x="644" y="914"/>
                </a:lnTo>
                <a:lnTo>
                  <a:pt x="835" y="1105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7" name="Freeform 1777"/>
          <p:cNvSpPr>
            <a:spLocks/>
          </p:cNvSpPr>
          <p:nvPr/>
        </p:nvSpPr>
        <p:spPr bwMode="auto">
          <a:xfrm>
            <a:off x="5095875" y="3560763"/>
            <a:ext cx="273050" cy="193675"/>
          </a:xfrm>
          <a:custGeom>
            <a:avLst/>
            <a:gdLst>
              <a:gd name="T0" fmla="*/ 1544 w 1544"/>
              <a:gd name="T1" fmla="*/ 0 h 1096"/>
              <a:gd name="T2" fmla="*/ 1277 w 1544"/>
              <a:gd name="T3" fmla="*/ 125 h 1096"/>
              <a:gd name="T4" fmla="*/ 1019 w 1544"/>
              <a:gd name="T5" fmla="*/ 267 h 1096"/>
              <a:gd name="T6" fmla="*/ 770 w 1544"/>
              <a:gd name="T7" fmla="*/ 425 h 1096"/>
              <a:gd name="T8" fmla="*/ 534 w 1544"/>
              <a:gd name="T9" fmla="*/ 599 h 1096"/>
              <a:gd name="T10" fmla="*/ 310 w 1544"/>
              <a:gd name="T11" fmla="*/ 787 h 1096"/>
              <a:gd name="T12" fmla="*/ 98 w 1544"/>
              <a:gd name="T13" fmla="*/ 989 h 1096"/>
              <a:gd name="T14" fmla="*/ 0 w 1544"/>
              <a:gd name="T15" fmla="*/ 1096 h 1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44" h="1096">
                <a:moveTo>
                  <a:pt x="1544" y="0"/>
                </a:moveTo>
                <a:lnTo>
                  <a:pt x="1277" y="125"/>
                </a:lnTo>
                <a:lnTo>
                  <a:pt x="1019" y="267"/>
                </a:lnTo>
                <a:lnTo>
                  <a:pt x="770" y="425"/>
                </a:lnTo>
                <a:lnTo>
                  <a:pt x="534" y="599"/>
                </a:lnTo>
                <a:lnTo>
                  <a:pt x="310" y="787"/>
                </a:lnTo>
                <a:lnTo>
                  <a:pt x="98" y="989"/>
                </a:lnTo>
                <a:lnTo>
                  <a:pt x="0" y="1096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8" name="Freeform 1778"/>
          <p:cNvSpPr>
            <a:spLocks/>
          </p:cNvSpPr>
          <p:nvPr/>
        </p:nvSpPr>
        <p:spPr bwMode="auto">
          <a:xfrm>
            <a:off x="4900613" y="3883025"/>
            <a:ext cx="100013" cy="303213"/>
          </a:xfrm>
          <a:custGeom>
            <a:avLst/>
            <a:gdLst>
              <a:gd name="T0" fmla="*/ 568 w 568"/>
              <a:gd name="T1" fmla="*/ 0 h 1712"/>
              <a:gd name="T2" fmla="*/ 514 w 568"/>
              <a:gd name="T3" fmla="*/ 90 h 1712"/>
              <a:gd name="T4" fmla="*/ 382 w 568"/>
              <a:gd name="T5" fmla="*/ 348 h 1712"/>
              <a:gd name="T6" fmla="*/ 267 w 568"/>
              <a:gd name="T7" fmla="*/ 613 h 1712"/>
              <a:gd name="T8" fmla="*/ 171 w 568"/>
              <a:gd name="T9" fmla="*/ 886 h 1712"/>
              <a:gd name="T10" fmla="*/ 94 w 568"/>
              <a:gd name="T11" fmla="*/ 1164 h 1712"/>
              <a:gd name="T12" fmla="*/ 35 w 568"/>
              <a:gd name="T13" fmla="*/ 1446 h 1712"/>
              <a:gd name="T14" fmla="*/ 0 w 568"/>
              <a:gd name="T15" fmla="*/ 1712 h 1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68" h="1712">
                <a:moveTo>
                  <a:pt x="568" y="0"/>
                </a:moveTo>
                <a:lnTo>
                  <a:pt x="514" y="90"/>
                </a:lnTo>
                <a:lnTo>
                  <a:pt x="382" y="348"/>
                </a:lnTo>
                <a:lnTo>
                  <a:pt x="267" y="613"/>
                </a:lnTo>
                <a:lnTo>
                  <a:pt x="171" y="886"/>
                </a:lnTo>
                <a:lnTo>
                  <a:pt x="94" y="1164"/>
                </a:lnTo>
                <a:lnTo>
                  <a:pt x="35" y="1446"/>
                </a:lnTo>
                <a:lnTo>
                  <a:pt x="0" y="1712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19" name="Freeform 1779"/>
          <p:cNvSpPr>
            <a:spLocks/>
          </p:cNvSpPr>
          <p:nvPr/>
        </p:nvSpPr>
        <p:spPr bwMode="auto">
          <a:xfrm>
            <a:off x="4900613" y="4344988"/>
            <a:ext cx="100013" cy="301625"/>
          </a:xfrm>
          <a:custGeom>
            <a:avLst/>
            <a:gdLst>
              <a:gd name="T0" fmla="*/ 0 w 568"/>
              <a:gd name="T1" fmla="*/ 0 h 1712"/>
              <a:gd name="T2" fmla="*/ 35 w 568"/>
              <a:gd name="T3" fmla="*/ 266 h 1712"/>
              <a:gd name="T4" fmla="*/ 94 w 568"/>
              <a:gd name="T5" fmla="*/ 549 h 1712"/>
              <a:gd name="T6" fmla="*/ 171 w 568"/>
              <a:gd name="T7" fmla="*/ 826 h 1712"/>
              <a:gd name="T8" fmla="*/ 267 w 568"/>
              <a:gd name="T9" fmla="*/ 1099 h 1712"/>
              <a:gd name="T10" fmla="*/ 382 w 568"/>
              <a:gd name="T11" fmla="*/ 1364 h 1712"/>
              <a:gd name="T12" fmla="*/ 514 w 568"/>
              <a:gd name="T13" fmla="*/ 1622 h 1712"/>
              <a:gd name="T14" fmla="*/ 568 w 568"/>
              <a:gd name="T15" fmla="*/ 1712 h 1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68" h="1712">
                <a:moveTo>
                  <a:pt x="0" y="0"/>
                </a:moveTo>
                <a:lnTo>
                  <a:pt x="35" y="266"/>
                </a:lnTo>
                <a:lnTo>
                  <a:pt x="94" y="549"/>
                </a:lnTo>
                <a:lnTo>
                  <a:pt x="171" y="826"/>
                </a:lnTo>
                <a:lnTo>
                  <a:pt x="267" y="1099"/>
                </a:lnTo>
                <a:lnTo>
                  <a:pt x="382" y="1364"/>
                </a:lnTo>
                <a:lnTo>
                  <a:pt x="514" y="1622"/>
                </a:lnTo>
                <a:lnTo>
                  <a:pt x="568" y="1712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20" name="Freeform 1780"/>
          <p:cNvSpPr>
            <a:spLocks/>
          </p:cNvSpPr>
          <p:nvPr/>
        </p:nvSpPr>
        <p:spPr bwMode="auto">
          <a:xfrm>
            <a:off x="5095875" y="4776788"/>
            <a:ext cx="273050" cy="193675"/>
          </a:xfrm>
          <a:custGeom>
            <a:avLst/>
            <a:gdLst>
              <a:gd name="T0" fmla="*/ 0 w 1544"/>
              <a:gd name="T1" fmla="*/ 0 h 1097"/>
              <a:gd name="T2" fmla="*/ 98 w 1544"/>
              <a:gd name="T3" fmla="*/ 107 h 1097"/>
              <a:gd name="T4" fmla="*/ 310 w 1544"/>
              <a:gd name="T5" fmla="*/ 309 h 1097"/>
              <a:gd name="T6" fmla="*/ 534 w 1544"/>
              <a:gd name="T7" fmla="*/ 497 h 1097"/>
              <a:gd name="T8" fmla="*/ 770 w 1544"/>
              <a:gd name="T9" fmla="*/ 671 h 1097"/>
              <a:gd name="T10" fmla="*/ 1019 w 1544"/>
              <a:gd name="T11" fmla="*/ 829 h 1097"/>
              <a:gd name="T12" fmla="*/ 1277 w 1544"/>
              <a:gd name="T13" fmla="*/ 971 h 1097"/>
              <a:gd name="T14" fmla="*/ 1544 w 1544"/>
              <a:gd name="T15" fmla="*/ 1097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44" h="1097">
                <a:moveTo>
                  <a:pt x="0" y="0"/>
                </a:moveTo>
                <a:lnTo>
                  <a:pt x="98" y="107"/>
                </a:lnTo>
                <a:lnTo>
                  <a:pt x="310" y="309"/>
                </a:lnTo>
                <a:lnTo>
                  <a:pt x="534" y="497"/>
                </a:lnTo>
                <a:lnTo>
                  <a:pt x="770" y="671"/>
                </a:lnTo>
                <a:lnTo>
                  <a:pt x="1019" y="829"/>
                </a:lnTo>
                <a:lnTo>
                  <a:pt x="1277" y="971"/>
                </a:lnTo>
                <a:lnTo>
                  <a:pt x="1544" y="109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21" name="Freeform 1781"/>
          <p:cNvSpPr>
            <a:spLocks/>
          </p:cNvSpPr>
          <p:nvPr/>
        </p:nvSpPr>
        <p:spPr bwMode="auto">
          <a:xfrm>
            <a:off x="6211888" y="5156200"/>
            <a:ext cx="34925" cy="7938"/>
          </a:xfrm>
          <a:custGeom>
            <a:avLst/>
            <a:gdLst>
              <a:gd name="T0" fmla="*/ 0 w 201"/>
              <a:gd name="T1" fmla="*/ 0 h 51"/>
              <a:gd name="T2" fmla="*/ 26 w 201"/>
              <a:gd name="T3" fmla="*/ 51 h 51"/>
              <a:gd name="T4" fmla="*/ 94 w 201"/>
              <a:gd name="T5" fmla="*/ 23 h 51"/>
              <a:gd name="T6" fmla="*/ 201 w 201"/>
              <a:gd name="T7" fmla="*/ 0 h 51"/>
              <a:gd name="T8" fmla="*/ 0 w 201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51">
                <a:moveTo>
                  <a:pt x="0" y="0"/>
                </a:moveTo>
                <a:lnTo>
                  <a:pt x="26" y="51"/>
                </a:lnTo>
                <a:lnTo>
                  <a:pt x="94" y="23"/>
                </a:lnTo>
                <a:lnTo>
                  <a:pt x="20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4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22" name="Freeform 1782"/>
          <p:cNvSpPr>
            <a:spLocks/>
          </p:cNvSpPr>
          <p:nvPr/>
        </p:nvSpPr>
        <p:spPr bwMode="auto">
          <a:xfrm>
            <a:off x="7181850" y="5268913"/>
            <a:ext cx="23813" cy="11113"/>
          </a:xfrm>
          <a:custGeom>
            <a:avLst/>
            <a:gdLst>
              <a:gd name="T0" fmla="*/ 0 w 139"/>
              <a:gd name="T1" fmla="*/ 0 h 59"/>
              <a:gd name="T2" fmla="*/ 26 w 139"/>
              <a:gd name="T3" fmla="*/ 59 h 59"/>
              <a:gd name="T4" fmla="*/ 139 w 139"/>
              <a:gd name="T5" fmla="*/ 35 h 59"/>
              <a:gd name="T6" fmla="*/ 0 w 139"/>
              <a:gd name="T7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9" h="59">
                <a:moveTo>
                  <a:pt x="0" y="0"/>
                </a:moveTo>
                <a:lnTo>
                  <a:pt x="26" y="59"/>
                </a:lnTo>
                <a:lnTo>
                  <a:pt x="139" y="35"/>
                </a:lnTo>
                <a:lnTo>
                  <a:pt x="0" y="0"/>
                </a:lnTo>
                <a:close/>
              </a:path>
            </a:pathLst>
          </a:custGeom>
          <a:solidFill>
            <a:srgbClr val="004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23" name="Freeform 1783"/>
          <p:cNvSpPr>
            <a:spLocks/>
          </p:cNvSpPr>
          <p:nvPr/>
        </p:nvSpPr>
        <p:spPr bwMode="auto">
          <a:xfrm>
            <a:off x="8393113" y="4443413"/>
            <a:ext cx="34925" cy="9525"/>
          </a:xfrm>
          <a:custGeom>
            <a:avLst/>
            <a:gdLst>
              <a:gd name="T0" fmla="*/ 0 w 199"/>
              <a:gd name="T1" fmla="*/ 0 h 51"/>
              <a:gd name="T2" fmla="*/ 24 w 199"/>
              <a:gd name="T3" fmla="*/ 51 h 51"/>
              <a:gd name="T4" fmla="*/ 94 w 199"/>
              <a:gd name="T5" fmla="*/ 23 h 51"/>
              <a:gd name="T6" fmla="*/ 199 w 199"/>
              <a:gd name="T7" fmla="*/ 0 h 51"/>
              <a:gd name="T8" fmla="*/ 0 w 199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9" h="51">
                <a:moveTo>
                  <a:pt x="0" y="0"/>
                </a:moveTo>
                <a:lnTo>
                  <a:pt x="24" y="51"/>
                </a:lnTo>
                <a:lnTo>
                  <a:pt x="94" y="23"/>
                </a:lnTo>
                <a:lnTo>
                  <a:pt x="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4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24" name="Rectangle 1784"/>
          <p:cNvSpPr>
            <a:spLocks noChangeArrowheads="1"/>
          </p:cNvSpPr>
          <p:nvPr/>
        </p:nvSpPr>
        <p:spPr bwMode="auto">
          <a:xfrm>
            <a:off x="4572000" y="3195638"/>
            <a:ext cx="15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37625" name="Rectangle 1785"/>
          <p:cNvSpPr>
            <a:spLocks noChangeArrowheads="1"/>
          </p:cNvSpPr>
          <p:nvPr/>
        </p:nvSpPr>
        <p:spPr bwMode="auto">
          <a:xfrm rot="16200000">
            <a:off x="5049838" y="4256087"/>
            <a:ext cx="412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4C00"/>
                </a:solidFill>
                <a:latin typeface="Times New Roman" pitchFamily="18" charset="0"/>
              </a:rPr>
              <a:t>5 cm</a:t>
            </a:r>
            <a:endParaRPr lang="en-US" sz="1600" b="1"/>
          </a:p>
        </p:txBody>
      </p:sp>
      <p:sp>
        <p:nvSpPr>
          <p:cNvPr id="37626" name="Line 1786"/>
          <p:cNvSpPr>
            <a:spLocks noChangeShapeType="1"/>
          </p:cNvSpPr>
          <p:nvPr/>
        </p:nvSpPr>
        <p:spPr bwMode="auto">
          <a:xfrm flipV="1">
            <a:off x="7440613" y="3291680"/>
            <a:ext cx="720755" cy="67230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42" name="Text Box 1802"/>
          <p:cNvSpPr txBox="1">
            <a:spLocks noChangeArrowheads="1"/>
          </p:cNvSpPr>
          <p:nvPr/>
        </p:nvSpPr>
        <p:spPr bwMode="auto">
          <a:xfrm>
            <a:off x="5867400" y="49530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10cm</a:t>
            </a:r>
          </a:p>
        </p:txBody>
      </p:sp>
      <p:sp>
        <p:nvSpPr>
          <p:cNvPr id="37643" name="Text Box 1803"/>
          <p:cNvSpPr txBox="1">
            <a:spLocks noChangeArrowheads="1"/>
          </p:cNvSpPr>
          <p:nvPr/>
        </p:nvSpPr>
        <p:spPr bwMode="auto">
          <a:xfrm>
            <a:off x="7772400" y="44958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10cm</a:t>
            </a:r>
          </a:p>
        </p:txBody>
      </p:sp>
      <p:sp>
        <p:nvSpPr>
          <p:cNvPr id="37644" name="Text Box 1804"/>
          <p:cNvSpPr txBox="1">
            <a:spLocks noChangeArrowheads="1"/>
          </p:cNvSpPr>
          <p:nvPr/>
        </p:nvSpPr>
        <p:spPr bwMode="auto">
          <a:xfrm>
            <a:off x="4191000" y="3886200"/>
            <a:ext cx="795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6633"/>
                </a:solidFill>
              </a:rPr>
              <a:t>7cm</a:t>
            </a:r>
          </a:p>
        </p:txBody>
      </p:sp>
      <p:sp>
        <p:nvSpPr>
          <p:cNvPr id="37645" name="Text Box 1805"/>
          <p:cNvSpPr txBox="1">
            <a:spLocks noChangeArrowheads="1"/>
          </p:cNvSpPr>
          <p:nvPr/>
        </p:nvSpPr>
        <p:spPr bwMode="auto">
          <a:xfrm>
            <a:off x="871661" y="5517232"/>
            <a:ext cx="663867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7647" name="Line 1807"/>
          <p:cNvSpPr>
            <a:spLocks noChangeShapeType="1"/>
          </p:cNvSpPr>
          <p:nvPr/>
        </p:nvSpPr>
        <p:spPr bwMode="auto">
          <a:xfrm>
            <a:off x="6858000" y="4724400"/>
            <a:ext cx="522312" cy="5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48" name="Text Box 1808"/>
          <p:cNvSpPr txBox="1">
            <a:spLocks noChangeArrowheads="1"/>
          </p:cNvSpPr>
          <p:nvPr/>
        </p:nvSpPr>
        <p:spPr bwMode="auto">
          <a:xfrm>
            <a:off x="7317788" y="5149334"/>
            <a:ext cx="1633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649" name="Text Box 1809"/>
          <p:cNvSpPr txBox="1">
            <a:spLocks noChangeArrowheads="1"/>
          </p:cNvSpPr>
          <p:nvPr/>
        </p:nvSpPr>
        <p:spPr bwMode="auto">
          <a:xfrm>
            <a:off x="5758161" y="1700808"/>
            <a:ext cx="27109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Bể có hòn đá</a:t>
            </a:r>
          </a:p>
        </p:txBody>
      </p:sp>
      <p:sp>
        <p:nvSpPr>
          <p:cNvPr id="37650" name="Text Box 1810"/>
          <p:cNvSpPr txBox="1">
            <a:spLocks noChangeArrowheads="1"/>
          </p:cNvSpPr>
          <p:nvPr/>
        </p:nvSpPr>
        <p:spPr bwMode="auto">
          <a:xfrm>
            <a:off x="1403648" y="1700808"/>
            <a:ext cx="24160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36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36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7" name="Text Box 5"/>
          <p:cNvSpPr txBox="1">
            <a:spLocks noChangeArrowheads="1"/>
          </p:cNvSpPr>
          <p:nvPr/>
        </p:nvSpPr>
        <p:spPr bwMode="auto">
          <a:xfrm>
            <a:off x="129309" y="188640"/>
            <a:ext cx="192241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own Arrow 1">
            <a:hlinkClick r:id="rId2" action="ppaction://hlinksldjump"/>
          </p:cNvPr>
          <p:cNvSpPr/>
          <p:nvPr/>
        </p:nvSpPr>
        <p:spPr>
          <a:xfrm>
            <a:off x="8517212" y="5758614"/>
            <a:ext cx="440776" cy="57606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arallelogram 3"/>
          <p:cNvSpPr/>
          <p:nvPr/>
        </p:nvSpPr>
        <p:spPr>
          <a:xfrm>
            <a:off x="5377370" y="3290888"/>
            <a:ext cx="2837943" cy="665919"/>
          </a:xfrm>
          <a:prstGeom prst="parallelogram">
            <a:avLst>
              <a:gd name="adj" fmla="val 118435"/>
            </a:avLst>
          </a:prstGeom>
          <a:solidFill>
            <a:srgbClr val="7C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27" name="Line 1087"/>
          <p:cNvSpPr>
            <a:spLocks noChangeShapeType="1"/>
          </p:cNvSpPr>
          <p:nvPr/>
        </p:nvSpPr>
        <p:spPr bwMode="auto">
          <a:xfrm flipV="1">
            <a:off x="7440613" y="2957513"/>
            <a:ext cx="1588" cy="20129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1028"/>
          <p:cNvSpPr>
            <a:spLocks noChangeShapeType="1"/>
          </p:cNvSpPr>
          <p:nvPr/>
        </p:nvSpPr>
        <p:spPr bwMode="auto">
          <a:xfrm>
            <a:off x="6140450" y="2286000"/>
            <a:ext cx="1588" cy="20113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Parallelogram 4"/>
          <p:cNvSpPr/>
          <p:nvPr/>
        </p:nvSpPr>
        <p:spPr>
          <a:xfrm>
            <a:off x="5377370" y="3470277"/>
            <a:ext cx="2064831" cy="477658"/>
          </a:xfrm>
          <a:prstGeom prst="parallelogram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Data 5"/>
          <p:cNvSpPr/>
          <p:nvPr/>
        </p:nvSpPr>
        <p:spPr>
          <a:xfrm rot="8667153">
            <a:off x="7215584" y="3240990"/>
            <a:ext cx="1212540" cy="39089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1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7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42" grpId="0"/>
      <p:bldP spid="37643" grpId="0"/>
      <p:bldP spid="37644" grpId="0"/>
      <p:bldP spid="37645" grpId="0"/>
      <p:bldP spid="37647" grpId="0" animBg="1"/>
      <p:bldP spid="37648" grpId="0"/>
      <p:bldP spid="37649" grpId="0"/>
      <p:bldP spid="3765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79"/>
          <p:cNvSpPr txBox="1">
            <a:spLocks noChangeArrowheads="1"/>
          </p:cNvSpPr>
          <p:nvPr/>
        </p:nvSpPr>
        <p:spPr bwMode="auto">
          <a:xfrm>
            <a:off x="-111125" y="1524000"/>
            <a:ext cx="8173969" cy="116955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500" b="1" u="sng" dirty="0">
                <a:latin typeface="Times New Roman" pitchFamily="18" charset="0"/>
                <a:cs typeface="Times New Roman" pitchFamily="18" charset="0"/>
              </a:rPr>
              <a:t>Cách1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 Box 1180"/>
          <p:cNvSpPr txBox="1">
            <a:spLocks noChangeArrowheads="1"/>
          </p:cNvSpPr>
          <p:nvPr/>
        </p:nvSpPr>
        <p:spPr bwMode="auto">
          <a:xfrm>
            <a:off x="151675" y="3733800"/>
            <a:ext cx="8571514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500" b="1" u="sng" dirty="0">
                <a:latin typeface="Times New Roman" pitchFamily="18" charset="0"/>
                <a:cs typeface="Times New Roman" pitchFamily="18" charset="0"/>
              </a:rPr>
              <a:t>Cách2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u="sng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 Box 1189"/>
          <p:cNvSpPr txBox="1">
            <a:spLocks noChangeArrowheads="1"/>
          </p:cNvSpPr>
          <p:nvPr/>
        </p:nvSpPr>
        <p:spPr bwMode="auto">
          <a:xfrm>
            <a:off x="1981200" y="381000"/>
            <a:ext cx="5971507" cy="63094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Down Arrow 7">
            <a:hlinkClick r:id="rId3" action="ppaction://hlinksldjump"/>
          </p:cNvPr>
          <p:cNvSpPr/>
          <p:nvPr/>
        </p:nvSpPr>
        <p:spPr>
          <a:xfrm>
            <a:off x="8028384" y="6021288"/>
            <a:ext cx="440776" cy="57606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06892"/>
      </p:ext>
    </p:extLst>
  </p:cSld>
  <p:clrMapOvr>
    <a:masterClrMapping/>
  </p:clrMapOvr>
  <p:transition spd="slow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16" name="Group 80"/>
          <p:cNvGrpSpPr>
            <a:grpSpLocks/>
          </p:cNvGrpSpPr>
          <p:nvPr/>
        </p:nvGrpSpPr>
        <p:grpSpPr bwMode="auto">
          <a:xfrm>
            <a:off x="2286000" y="547688"/>
            <a:ext cx="2362200" cy="1828800"/>
            <a:chOff x="1152" y="432"/>
            <a:chExt cx="1488" cy="1152"/>
          </a:xfrm>
        </p:grpSpPr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152" y="432"/>
              <a:ext cx="1488" cy="1152"/>
            </a:xfrm>
            <a:prstGeom prst="cube">
              <a:avLst>
                <a:gd name="adj" fmla="val 42884"/>
              </a:avLst>
            </a:prstGeom>
            <a:solidFill>
              <a:srgbClr val="9966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0" name="Line 54"/>
            <p:cNvSpPr>
              <a:spLocks noChangeShapeType="1"/>
            </p:cNvSpPr>
            <p:nvPr/>
          </p:nvSpPr>
          <p:spPr bwMode="auto">
            <a:xfrm flipV="1">
              <a:off x="2400" y="432"/>
              <a:ext cx="240" cy="24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15" name="Group 79"/>
          <p:cNvGrpSpPr>
            <a:grpSpLocks/>
          </p:cNvGrpSpPr>
          <p:nvPr/>
        </p:nvGrpSpPr>
        <p:grpSpPr bwMode="auto">
          <a:xfrm>
            <a:off x="4267200" y="533400"/>
            <a:ext cx="1752600" cy="1447800"/>
            <a:chOff x="2976" y="576"/>
            <a:chExt cx="1104" cy="912"/>
          </a:xfrm>
        </p:grpSpPr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2976" y="576"/>
              <a:ext cx="1104" cy="912"/>
            </a:xfrm>
            <a:prstGeom prst="cube">
              <a:avLst>
                <a:gd name="adj" fmla="val 25000"/>
              </a:avLst>
            </a:prstGeom>
            <a:solidFill>
              <a:srgbClr val="9966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1" name="Line 55"/>
            <p:cNvSpPr>
              <a:spLocks noChangeShapeType="1"/>
            </p:cNvSpPr>
            <p:nvPr/>
          </p:nvSpPr>
          <p:spPr bwMode="auto">
            <a:xfrm flipV="1">
              <a:off x="2976" y="576"/>
              <a:ext cx="240" cy="24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3276600" y="68263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15cm</a:t>
            </a:r>
          </a:p>
        </p:txBody>
      </p:sp>
      <p:sp>
        <p:nvSpPr>
          <p:cNvPr id="14410" name="Text Box 74"/>
          <p:cNvSpPr txBox="1">
            <a:spLocks noChangeArrowheads="1"/>
          </p:cNvSpPr>
          <p:nvPr/>
        </p:nvSpPr>
        <p:spPr bwMode="auto">
          <a:xfrm>
            <a:off x="1676400" y="471488"/>
            <a:ext cx="106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12cm</a:t>
            </a:r>
          </a:p>
        </p:txBody>
      </p:sp>
      <p:sp>
        <p:nvSpPr>
          <p:cNvPr id="14411" name="Text Box 75"/>
          <p:cNvSpPr txBox="1">
            <a:spLocks noChangeArrowheads="1"/>
          </p:cNvSpPr>
          <p:nvPr/>
        </p:nvSpPr>
        <p:spPr bwMode="auto">
          <a:xfrm>
            <a:off x="2514600" y="222408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</a:rPr>
              <a:t>8cm</a:t>
            </a:r>
          </a:p>
        </p:txBody>
      </p:sp>
      <p:sp>
        <p:nvSpPr>
          <p:cNvPr id="14412" name="Text Box 76"/>
          <p:cNvSpPr txBox="1">
            <a:spLocks noChangeArrowheads="1"/>
          </p:cNvSpPr>
          <p:nvPr/>
        </p:nvSpPr>
        <p:spPr bwMode="auto">
          <a:xfrm>
            <a:off x="5791200" y="1766888"/>
            <a:ext cx="914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6cm</a:t>
            </a:r>
          </a:p>
        </p:txBody>
      </p:sp>
      <p:sp>
        <p:nvSpPr>
          <p:cNvPr id="14413" name="Text Box 77"/>
          <p:cNvSpPr txBox="1">
            <a:spLocks noChangeArrowheads="1"/>
          </p:cNvSpPr>
          <p:nvPr/>
        </p:nvSpPr>
        <p:spPr bwMode="auto">
          <a:xfrm>
            <a:off x="6019800" y="1004888"/>
            <a:ext cx="99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5cm</a:t>
            </a:r>
          </a:p>
        </p:txBody>
      </p:sp>
      <p:sp>
        <p:nvSpPr>
          <p:cNvPr id="14414" name="Text Box 78"/>
          <p:cNvSpPr txBox="1">
            <a:spLocks noChangeArrowheads="1"/>
          </p:cNvSpPr>
          <p:nvPr/>
        </p:nvSpPr>
        <p:spPr bwMode="auto">
          <a:xfrm>
            <a:off x="4851400" y="-144463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7cm</a:t>
            </a:r>
          </a:p>
        </p:txBody>
      </p:sp>
      <p:sp>
        <p:nvSpPr>
          <p:cNvPr id="14461" name="Line 125"/>
          <p:cNvSpPr>
            <a:spLocks noChangeShapeType="1"/>
          </p:cNvSpPr>
          <p:nvPr/>
        </p:nvSpPr>
        <p:spPr bwMode="auto">
          <a:xfrm flipV="1">
            <a:off x="4267200" y="533400"/>
            <a:ext cx="381000" cy="381000"/>
          </a:xfrm>
          <a:prstGeom prst="line">
            <a:avLst/>
          </a:prstGeom>
          <a:noFill/>
          <a:ln w="57150">
            <a:solidFill>
              <a:srgbClr val="D3EBE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62" name="Text Box 126"/>
          <p:cNvSpPr txBox="1">
            <a:spLocks noChangeArrowheads="1"/>
          </p:cNvSpPr>
          <p:nvPr/>
        </p:nvSpPr>
        <p:spPr bwMode="auto">
          <a:xfrm>
            <a:off x="1447800" y="1538288"/>
            <a:ext cx="99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5cm</a:t>
            </a:r>
          </a:p>
        </p:txBody>
      </p:sp>
      <p:sp>
        <p:nvSpPr>
          <p:cNvPr id="14475" name="AutoShape 139"/>
          <p:cNvSpPr>
            <a:spLocks/>
          </p:cNvSpPr>
          <p:nvPr/>
        </p:nvSpPr>
        <p:spPr bwMode="auto">
          <a:xfrm rot="5400000">
            <a:off x="5143500" y="-198437"/>
            <a:ext cx="228600" cy="1219200"/>
          </a:xfrm>
          <a:prstGeom prst="leftBrace">
            <a:avLst>
              <a:gd name="adj1" fmla="val 44444"/>
              <a:gd name="adj2" fmla="val 50000"/>
            </a:avLst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76" name="Text Box 140"/>
          <p:cNvSpPr txBox="1">
            <a:spLocks noChangeArrowheads="1"/>
          </p:cNvSpPr>
          <p:nvPr/>
        </p:nvSpPr>
        <p:spPr bwMode="auto">
          <a:xfrm>
            <a:off x="76200" y="60325"/>
            <a:ext cx="160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 u="sng">
                <a:solidFill>
                  <a:schemeClr val="bg1"/>
                </a:solidFill>
              </a:rPr>
              <a:t>Bài 2:</a:t>
            </a:r>
          </a:p>
        </p:txBody>
      </p:sp>
      <p:sp>
        <p:nvSpPr>
          <p:cNvPr id="14481" name="Text Box 145"/>
          <p:cNvSpPr txBox="1">
            <a:spLocks noChangeArrowheads="1"/>
          </p:cNvSpPr>
          <p:nvPr/>
        </p:nvSpPr>
        <p:spPr bwMode="auto">
          <a:xfrm>
            <a:off x="3499757" y="2773362"/>
            <a:ext cx="142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giải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484" name="Text Box 148"/>
          <p:cNvSpPr txBox="1">
            <a:spLocks noChangeArrowheads="1"/>
          </p:cNvSpPr>
          <p:nvPr/>
        </p:nvSpPr>
        <p:spPr bwMode="auto">
          <a:xfrm>
            <a:off x="85725" y="5105400"/>
            <a:ext cx="4038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Thể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tích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hình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hộp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chữ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nhật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smtClean="0">
                <a:solidFill>
                  <a:schemeClr val="bg1"/>
                </a:solidFill>
              </a:rPr>
              <a:t>(1) </a:t>
            </a:r>
            <a:r>
              <a:rPr lang="en-US" sz="3200" b="1" i="0" dirty="0" err="1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4485" name="Text Box 149"/>
          <p:cNvSpPr txBox="1">
            <a:spLocks noChangeArrowheads="1"/>
          </p:cNvSpPr>
          <p:nvPr/>
        </p:nvSpPr>
        <p:spPr bwMode="auto">
          <a:xfrm>
            <a:off x="457200" y="6126163"/>
            <a:ext cx="4343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12 x 5 x 8 = 480(cm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  <a:r>
              <a:rPr lang="en-US" sz="3200" b="1" i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4486" name="Text Box 150"/>
          <p:cNvSpPr txBox="1">
            <a:spLocks noChangeArrowheads="1"/>
          </p:cNvSpPr>
          <p:nvPr/>
        </p:nvSpPr>
        <p:spPr bwMode="auto">
          <a:xfrm>
            <a:off x="85725" y="3352800"/>
            <a:ext cx="441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Chiều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dài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của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hình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smtClean="0">
                <a:solidFill>
                  <a:schemeClr val="bg1"/>
                </a:solidFill>
              </a:rPr>
              <a:t>(2) </a:t>
            </a:r>
            <a:r>
              <a:rPr lang="en-US" sz="3200" b="1" i="0" dirty="0" err="1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4487" name="Text Box 151"/>
          <p:cNvSpPr txBox="1">
            <a:spLocks noChangeArrowheads="1"/>
          </p:cNvSpPr>
          <p:nvPr/>
        </p:nvSpPr>
        <p:spPr bwMode="auto">
          <a:xfrm>
            <a:off x="399007" y="4053681"/>
            <a:ext cx="3505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>
                <a:solidFill>
                  <a:schemeClr val="bg1"/>
                </a:solidFill>
              </a:rPr>
              <a:t> 15 - 8 = 7(cm)</a:t>
            </a:r>
          </a:p>
        </p:txBody>
      </p:sp>
      <p:sp>
        <p:nvSpPr>
          <p:cNvPr id="14488" name="Text Box 152"/>
          <p:cNvSpPr txBox="1">
            <a:spLocks noChangeArrowheads="1"/>
          </p:cNvSpPr>
          <p:nvPr/>
        </p:nvSpPr>
        <p:spPr bwMode="auto">
          <a:xfrm>
            <a:off x="4581525" y="3276600"/>
            <a:ext cx="45942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Thể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tích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của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hình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hộp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chữ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nhật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(2)</a:t>
            </a:r>
            <a:r>
              <a:rPr lang="en-US" sz="3200" b="1" i="0" dirty="0" smtClean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4489" name="Text Box 153"/>
          <p:cNvSpPr txBox="1">
            <a:spLocks noChangeArrowheads="1"/>
          </p:cNvSpPr>
          <p:nvPr/>
        </p:nvSpPr>
        <p:spPr bwMode="auto">
          <a:xfrm>
            <a:off x="5486400" y="4251325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7x 6 x 5 = 210(cm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  <a:r>
              <a:rPr lang="en-US" sz="3200" b="1" i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4490" name="Text Box 154"/>
          <p:cNvSpPr txBox="1">
            <a:spLocks noChangeArrowheads="1"/>
          </p:cNvSpPr>
          <p:nvPr/>
        </p:nvSpPr>
        <p:spPr bwMode="auto">
          <a:xfrm>
            <a:off x="4473575" y="4724400"/>
            <a:ext cx="449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Thể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tích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của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khối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gỗ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 :</a:t>
            </a:r>
          </a:p>
        </p:txBody>
      </p:sp>
      <p:sp>
        <p:nvSpPr>
          <p:cNvPr id="14491" name="Text Box 155"/>
          <p:cNvSpPr txBox="1">
            <a:spLocks noChangeArrowheads="1"/>
          </p:cNvSpPr>
          <p:nvPr/>
        </p:nvSpPr>
        <p:spPr bwMode="auto">
          <a:xfrm>
            <a:off x="4800600" y="52578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   480 + 210 = 690(cm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  <a:r>
              <a:rPr lang="en-US" sz="3200" b="1" i="0">
                <a:solidFill>
                  <a:schemeClr val="bg1"/>
                </a:solidFill>
              </a:rPr>
              <a:t>)</a:t>
            </a:r>
          </a:p>
        </p:txBody>
      </p:sp>
      <p:grpSp>
        <p:nvGrpSpPr>
          <p:cNvPr id="14495" name="Group 159"/>
          <p:cNvGrpSpPr>
            <a:grpSpLocks/>
          </p:cNvGrpSpPr>
          <p:nvPr/>
        </p:nvGrpSpPr>
        <p:grpSpPr bwMode="auto">
          <a:xfrm>
            <a:off x="5867400" y="5943600"/>
            <a:ext cx="1676400" cy="579438"/>
            <a:chOff x="3072" y="3744"/>
            <a:chExt cx="1056" cy="365"/>
          </a:xfrm>
        </p:grpSpPr>
        <p:sp>
          <p:nvSpPr>
            <p:cNvPr id="14492" name="Text Box 156"/>
            <p:cNvSpPr txBox="1">
              <a:spLocks noChangeArrowheads="1"/>
            </p:cNvSpPr>
            <p:nvPr/>
          </p:nvSpPr>
          <p:spPr bwMode="auto">
            <a:xfrm>
              <a:off x="3072" y="3744"/>
              <a:ext cx="10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Đáp số:</a:t>
              </a:r>
            </a:p>
          </p:txBody>
        </p:sp>
        <p:sp>
          <p:nvSpPr>
            <p:cNvPr id="14493" name="Line 157"/>
            <p:cNvSpPr>
              <a:spLocks noChangeShapeType="1"/>
            </p:cNvSpPr>
            <p:nvPr/>
          </p:nvSpPr>
          <p:spPr bwMode="auto">
            <a:xfrm>
              <a:off x="3168" y="4080"/>
              <a:ext cx="72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94" name="Text Box 158"/>
          <p:cNvSpPr txBox="1">
            <a:spLocks noChangeArrowheads="1"/>
          </p:cNvSpPr>
          <p:nvPr/>
        </p:nvSpPr>
        <p:spPr bwMode="auto">
          <a:xfrm>
            <a:off x="7543800" y="59436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690cm</a:t>
            </a:r>
            <a:r>
              <a:rPr lang="en-US" sz="3200" b="1" baseline="300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496" name="Line 160"/>
          <p:cNvSpPr>
            <a:spLocks noChangeShapeType="1"/>
          </p:cNvSpPr>
          <p:nvPr/>
        </p:nvSpPr>
        <p:spPr bwMode="auto">
          <a:xfrm>
            <a:off x="4343400" y="3657600"/>
            <a:ext cx="0" cy="3200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97" name="Text Box 161"/>
          <p:cNvSpPr txBox="1">
            <a:spLocks noChangeArrowheads="1"/>
          </p:cNvSpPr>
          <p:nvPr/>
        </p:nvSpPr>
        <p:spPr bwMode="auto">
          <a:xfrm>
            <a:off x="0" y="1081088"/>
            <a:ext cx="15240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chemeClr val="bg1"/>
                </a:solidFill>
              </a:rPr>
              <a:t> </a:t>
            </a:r>
            <a:r>
              <a:rPr lang="en-US" sz="4800" b="1" u="sng">
                <a:solidFill>
                  <a:srgbClr val="FFCC00"/>
                </a:solidFill>
              </a:rPr>
              <a:t>c</a:t>
            </a:r>
            <a:r>
              <a:rPr lang="en-US" sz="2800" b="1" u="sng">
                <a:solidFill>
                  <a:srgbClr val="FFCC00"/>
                </a:solidFill>
              </a:rPr>
              <a:t>ách 1</a:t>
            </a:r>
            <a:r>
              <a:rPr lang="en-US" sz="4000" i="0">
                <a:solidFill>
                  <a:srgbClr val="FFFF00"/>
                </a:solidFill>
              </a:rPr>
              <a:t>:</a:t>
            </a:r>
            <a:r>
              <a:rPr lang="en-US" sz="3600" i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993571" y="605736"/>
            <a:ext cx="910636" cy="541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26918" y="1146856"/>
            <a:ext cx="910636" cy="541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en-US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8382000" y="6477000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811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1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1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4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8" dur="20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0" dur="20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0.00509 L 0.24775 0.0050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4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4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4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4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4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4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3" grpId="0"/>
      <p:bldP spid="14412" grpId="0"/>
      <p:bldP spid="14413" grpId="0"/>
      <p:bldP spid="14414" grpId="0"/>
      <p:bldP spid="14414" grpId="1"/>
      <p:bldP spid="14461" grpId="0" animBg="1"/>
      <p:bldP spid="14462" grpId="0"/>
      <p:bldP spid="14475" grpId="0" animBg="1"/>
      <p:bldP spid="14475" grpId="1" animBg="1"/>
      <p:bldP spid="14484" grpId="0"/>
      <p:bldP spid="14485" grpId="0"/>
      <p:bldP spid="14486" grpId="0"/>
      <p:bldP spid="14487" grpId="0"/>
      <p:bldP spid="14488" grpId="0"/>
      <p:bldP spid="14489" grpId="0"/>
      <p:bldP spid="14490" grpId="0"/>
      <p:bldP spid="14491" grpId="0"/>
      <p:bldP spid="14494" grpId="0"/>
      <p:bldP spid="14496" grpId="0" animBg="1"/>
      <p:bldP spid="35" grpId="0"/>
      <p:bldP spid="3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2" name="AutoShape 22"/>
          <p:cNvSpPr>
            <a:spLocks noChangeArrowheads="1"/>
          </p:cNvSpPr>
          <p:nvPr/>
        </p:nvSpPr>
        <p:spPr bwMode="auto">
          <a:xfrm>
            <a:off x="4343400" y="609600"/>
            <a:ext cx="3657600" cy="1600200"/>
          </a:xfrm>
          <a:prstGeom prst="cube">
            <a:avLst>
              <a:gd name="adj" fmla="val 25000"/>
            </a:avLst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3581400" y="654050"/>
            <a:ext cx="1068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chemeClr val="bg1"/>
                </a:solidFill>
              </a:rPr>
              <a:t>12cm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6019800" y="762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chemeClr val="bg1"/>
                </a:solidFill>
              </a:rPr>
              <a:t>15cm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7848600" y="17526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chemeClr val="bg1"/>
                </a:solidFill>
              </a:rPr>
              <a:t>6cm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8077200" y="9144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chemeClr val="bg1"/>
                </a:solidFill>
              </a:rPr>
              <a:t>5cm</a:t>
            </a:r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>
            <a:off x="4343400" y="990600"/>
            <a:ext cx="178911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3429000" y="838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chemeClr val="bg1"/>
                </a:solidFill>
              </a:rPr>
              <a:t>6cm</a:t>
            </a:r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3810000" y="3810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chemeClr val="bg1"/>
                </a:solidFill>
              </a:rPr>
              <a:t>6cm</a:t>
            </a:r>
          </a:p>
        </p:txBody>
      </p:sp>
      <p:grpSp>
        <p:nvGrpSpPr>
          <p:cNvPr id="30806" name="Group 86"/>
          <p:cNvGrpSpPr>
            <a:grpSpLocks/>
          </p:cNvGrpSpPr>
          <p:nvPr/>
        </p:nvGrpSpPr>
        <p:grpSpPr bwMode="auto">
          <a:xfrm>
            <a:off x="3200400" y="990600"/>
            <a:ext cx="2971800" cy="2043113"/>
            <a:chOff x="1968" y="816"/>
            <a:chExt cx="1872" cy="1287"/>
          </a:xfrm>
        </p:grpSpPr>
        <p:sp>
          <p:nvSpPr>
            <p:cNvPr id="30745" name="AutoShape 25"/>
            <p:cNvSpPr>
              <a:spLocks noChangeArrowheads="1"/>
            </p:cNvSpPr>
            <p:nvPr/>
          </p:nvSpPr>
          <p:spPr bwMode="auto">
            <a:xfrm>
              <a:off x="2448" y="816"/>
              <a:ext cx="1392" cy="1008"/>
            </a:xfrm>
            <a:prstGeom prst="cube">
              <a:avLst>
                <a:gd name="adj" fmla="val 25000"/>
              </a:avLst>
            </a:prstGeom>
            <a:solidFill>
              <a:srgbClr val="996633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Text Box 31"/>
            <p:cNvSpPr txBox="1">
              <a:spLocks noChangeArrowheads="1"/>
            </p:cNvSpPr>
            <p:nvPr/>
          </p:nvSpPr>
          <p:spPr bwMode="auto">
            <a:xfrm>
              <a:off x="2784" y="1776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0">
                  <a:solidFill>
                    <a:schemeClr val="bg1"/>
                  </a:solidFill>
                </a:rPr>
                <a:t>8cm</a:t>
              </a:r>
            </a:p>
          </p:txBody>
        </p:sp>
        <p:sp>
          <p:nvSpPr>
            <p:cNvPr id="30760" name="Text Box 40"/>
            <p:cNvSpPr txBox="1">
              <a:spLocks noChangeArrowheads="1"/>
            </p:cNvSpPr>
            <p:nvPr/>
          </p:nvSpPr>
          <p:spPr bwMode="auto">
            <a:xfrm>
              <a:off x="1968" y="1296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0">
                  <a:solidFill>
                    <a:schemeClr val="bg1"/>
                  </a:solidFill>
                </a:rPr>
                <a:t>5cm</a:t>
              </a:r>
            </a:p>
          </p:txBody>
        </p:sp>
      </p:grpSp>
      <p:sp>
        <p:nvSpPr>
          <p:cNvPr id="30774" name="AutoShape 54"/>
          <p:cNvSpPr>
            <a:spLocks/>
          </p:cNvSpPr>
          <p:nvPr/>
        </p:nvSpPr>
        <p:spPr bwMode="auto">
          <a:xfrm rot="2550255">
            <a:off x="4038600" y="900113"/>
            <a:ext cx="111125" cy="533400"/>
          </a:xfrm>
          <a:prstGeom prst="leftBrace">
            <a:avLst>
              <a:gd name="adj1" fmla="val 40000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5" name="Text Box 55"/>
          <p:cNvSpPr txBox="1">
            <a:spLocks noChangeArrowheads="1"/>
          </p:cNvSpPr>
          <p:nvPr/>
        </p:nvSpPr>
        <p:spPr bwMode="auto">
          <a:xfrm>
            <a:off x="-10886" y="0"/>
            <a:ext cx="1828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 u="sng" dirty="0" err="1">
                <a:solidFill>
                  <a:schemeClr val="bg1"/>
                </a:solidFill>
              </a:rPr>
              <a:t>Bài</a:t>
            </a:r>
            <a:r>
              <a:rPr lang="en-US" sz="4000" b="1" i="0" u="sng" dirty="0">
                <a:solidFill>
                  <a:schemeClr val="bg1"/>
                </a:solidFill>
              </a:rPr>
              <a:t> 2:</a:t>
            </a:r>
          </a:p>
        </p:txBody>
      </p:sp>
      <p:grpSp>
        <p:nvGrpSpPr>
          <p:cNvPr id="30793" name="Group 73"/>
          <p:cNvGrpSpPr>
            <a:grpSpLocks/>
          </p:cNvGrpSpPr>
          <p:nvPr/>
        </p:nvGrpSpPr>
        <p:grpSpPr bwMode="auto">
          <a:xfrm>
            <a:off x="1082676" y="2909888"/>
            <a:ext cx="1544638" cy="579437"/>
            <a:chOff x="586" y="1641"/>
            <a:chExt cx="973" cy="365"/>
          </a:xfrm>
          <a:noFill/>
        </p:grpSpPr>
        <p:sp>
          <p:nvSpPr>
            <p:cNvPr id="30776" name="Text Box 56"/>
            <p:cNvSpPr txBox="1">
              <a:spLocks noChangeArrowheads="1"/>
            </p:cNvSpPr>
            <p:nvPr/>
          </p:nvSpPr>
          <p:spPr bwMode="auto">
            <a:xfrm>
              <a:off x="586" y="1641"/>
              <a:ext cx="973" cy="36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i="0" dirty="0" err="1">
                  <a:solidFill>
                    <a:srgbClr val="FF0000"/>
                  </a:solidFill>
                </a:rPr>
                <a:t>Bài</a:t>
              </a:r>
              <a:r>
                <a:rPr lang="en-US" sz="3200" b="1" i="0" dirty="0">
                  <a:solidFill>
                    <a:srgbClr val="FF0000"/>
                  </a:solidFill>
                </a:rPr>
                <a:t> </a:t>
              </a:r>
              <a:r>
                <a:rPr lang="en-US" sz="3200" b="1" i="0" dirty="0" err="1">
                  <a:solidFill>
                    <a:srgbClr val="FF0000"/>
                  </a:solidFill>
                </a:rPr>
                <a:t>giải</a:t>
              </a:r>
              <a:endParaRPr lang="en-US" sz="3200" b="1" i="0" dirty="0">
                <a:solidFill>
                  <a:srgbClr val="FF0000"/>
                </a:solidFill>
              </a:endParaRPr>
            </a:p>
          </p:txBody>
        </p:sp>
        <p:sp>
          <p:nvSpPr>
            <p:cNvPr id="30777" name="Line 57"/>
            <p:cNvSpPr>
              <a:spLocks noChangeShapeType="1"/>
            </p:cNvSpPr>
            <p:nvPr/>
          </p:nvSpPr>
          <p:spPr bwMode="auto">
            <a:xfrm>
              <a:off x="672" y="1939"/>
              <a:ext cx="672" cy="0"/>
            </a:xfrm>
            <a:prstGeom prst="line">
              <a:avLst/>
            </a:prstGeom>
            <a:grp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30779" name="Text Box 59"/>
          <p:cNvSpPr txBox="1">
            <a:spLocks noChangeArrowheads="1"/>
          </p:cNvSpPr>
          <p:nvPr/>
        </p:nvSpPr>
        <p:spPr bwMode="auto">
          <a:xfrm>
            <a:off x="4419600" y="3200400"/>
            <a:ext cx="4724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Thể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tích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hình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hộp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chữ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nhật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smtClean="0">
                <a:solidFill>
                  <a:schemeClr val="bg1"/>
                </a:solidFill>
              </a:rPr>
              <a:t>(1) </a:t>
            </a:r>
            <a:r>
              <a:rPr lang="en-US" sz="3200" b="1" i="0" dirty="0" err="1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0782" name="Rectangle 62"/>
          <p:cNvSpPr>
            <a:spLocks noChangeArrowheads="1"/>
          </p:cNvSpPr>
          <p:nvPr/>
        </p:nvSpPr>
        <p:spPr bwMode="auto">
          <a:xfrm>
            <a:off x="5257800" y="4297363"/>
            <a:ext cx="4114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15 x 6 x 5 = 450(cm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  <a:r>
              <a:rPr lang="en-US" sz="3200" b="1" i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0784" name="Text Box 64"/>
          <p:cNvSpPr txBox="1">
            <a:spLocks noChangeArrowheads="1"/>
          </p:cNvSpPr>
          <p:nvPr/>
        </p:nvSpPr>
        <p:spPr bwMode="auto">
          <a:xfrm>
            <a:off x="914400" y="4221163"/>
            <a:ext cx="2743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12 – 6 = 6 (cm)</a:t>
            </a:r>
          </a:p>
        </p:txBody>
      </p:sp>
      <p:sp>
        <p:nvSpPr>
          <p:cNvPr id="30785" name="Text Box 65"/>
          <p:cNvSpPr txBox="1">
            <a:spLocks noChangeArrowheads="1"/>
          </p:cNvSpPr>
          <p:nvPr/>
        </p:nvSpPr>
        <p:spPr bwMode="auto">
          <a:xfrm>
            <a:off x="288032" y="4697849"/>
            <a:ext cx="4572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Thể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tích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của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hình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hộp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endParaRPr lang="en-US" sz="3200" b="1" i="0" dirty="0" smtClean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200" b="1" i="0" dirty="0" err="1" smtClean="0">
                <a:solidFill>
                  <a:schemeClr val="bg1"/>
                </a:solidFill>
              </a:rPr>
              <a:t>chữ</a:t>
            </a:r>
            <a:r>
              <a:rPr lang="en-US" sz="3200" b="1" i="0" dirty="0" smtClean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nhật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smtClean="0">
                <a:solidFill>
                  <a:schemeClr val="bg1"/>
                </a:solidFill>
              </a:rPr>
              <a:t>(2) </a:t>
            </a:r>
            <a:r>
              <a:rPr lang="en-US" sz="3200" b="1" i="0" dirty="0" err="1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0786" name="Text Box 66"/>
          <p:cNvSpPr txBox="1">
            <a:spLocks noChangeArrowheads="1"/>
          </p:cNvSpPr>
          <p:nvPr/>
        </p:nvSpPr>
        <p:spPr bwMode="auto">
          <a:xfrm>
            <a:off x="241446" y="5949869"/>
            <a:ext cx="373184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>
                <a:solidFill>
                  <a:schemeClr val="bg1"/>
                </a:solidFill>
              </a:rPr>
              <a:t>8 x 6 x 5 = 240 (cm</a:t>
            </a:r>
            <a:r>
              <a:rPr lang="en-US" sz="3200" b="1" i="0" baseline="30000" dirty="0">
                <a:solidFill>
                  <a:schemeClr val="bg1"/>
                </a:solidFill>
              </a:rPr>
              <a:t>3</a:t>
            </a:r>
            <a:r>
              <a:rPr lang="en-US" sz="3200" b="1" i="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0787" name="Text Box 67"/>
          <p:cNvSpPr txBox="1">
            <a:spLocks noChangeArrowheads="1"/>
          </p:cNvSpPr>
          <p:nvPr/>
        </p:nvSpPr>
        <p:spPr bwMode="auto">
          <a:xfrm>
            <a:off x="4343400" y="4800600"/>
            <a:ext cx="4267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Thể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tích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của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 smtClean="0">
                <a:solidFill>
                  <a:schemeClr val="bg1"/>
                </a:solidFill>
              </a:rPr>
              <a:t>cả</a:t>
            </a:r>
            <a:r>
              <a:rPr lang="en-US" sz="3200" b="1" i="0" dirty="0" smtClean="0">
                <a:solidFill>
                  <a:schemeClr val="bg1"/>
                </a:solidFill>
              </a:rPr>
              <a:t> </a:t>
            </a:r>
            <a:r>
              <a:rPr lang="en-US" sz="3200" b="1" i="0" dirty="0" err="1" smtClean="0">
                <a:solidFill>
                  <a:schemeClr val="bg1"/>
                </a:solidFill>
              </a:rPr>
              <a:t>khối</a:t>
            </a:r>
            <a:r>
              <a:rPr lang="en-US" sz="3200" b="1" i="0" dirty="0" smtClean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gỗ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0788" name="Text Box 68"/>
          <p:cNvSpPr txBox="1">
            <a:spLocks noChangeArrowheads="1"/>
          </p:cNvSpPr>
          <p:nvPr/>
        </p:nvSpPr>
        <p:spPr bwMode="auto">
          <a:xfrm>
            <a:off x="5181600" y="5410200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450 +240 = 690 (cm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  <a:r>
              <a:rPr lang="en-US" sz="3200" b="1" i="0">
                <a:solidFill>
                  <a:schemeClr val="bg1"/>
                </a:solidFill>
              </a:rPr>
              <a:t>)</a:t>
            </a:r>
          </a:p>
        </p:txBody>
      </p:sp>
      <p:grpSp>
        <p:nvGrpSpPr>
          <p:cNvPr id="30808" name="Group 88"/>
          <p:cNvGrpSpPr>
            <a:grpSpLocks/>
          </p:cNvGrpSpPr>
          <p:nvPr/>
        </p:nvGrpSpPr>
        <p:grpSpPr bwMode="auto">
          <a:xfrm>
            <a:off x="4648200" y="6172200"/>
            <a:ext cx="1828800" cy="579438"/>
            <a:chOff x="2928" y="3888"/>
            <a:chExt cx="1152" cy="365"/>
          </a:xfrm>
        </p:grpSpPr>
        <p:sp>
          <p:nvSpPr>
            <p:cNvPr id="30789" name="Text Box 69"/>
            <p:cNvSpPr txBox="1">
              <a:spLocks noChangeArrowheads="1"/>
            </p:cNvSpPr>
            <p:nvPr/>
          </p:nvSpPr>
          <p:spPr bwMode="auto">
            <a:xfrm>
              <a:off x="2928" y="3888"/>
              <a:ext cx="115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i="0">
                  <a:solidFill>
                    <a:schemeClr val="bg1"/>
                  </a:solidFill>
                </a:rPr>
                <a:t>Đáp số :</a:t>
              </a:r>
            </a:p>
          </p:txBody>
        </p:sp>
        <p:sp>
          <p:nvSpPr>
            <p:cNvPr id="30790" name="Line 70"/>
            <p:cNvSpPr>
              <a:spLocks noChangeShapeType="1"/>
            </p:cNvSpPr>
            <p:nvPr/>
          </p:nvSpPr>
          <p:spPr bwMode="auto">
            <a:xfrm>
              <a:off x="3072" y="4224"/>
              <a:ext cx="62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91" name="Text Box 71"/>
          <p:cNvSpPr txBox="1">
            <a:spLocks noChangeArrowheads="1"/>
          </p:cNvSpPr>
          <p:nvPr/>
        </p:nvSpPr>
        <p:spPr bwMode="auto">
          <a:xfrm>
            <a:off x="6248400" y="60960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690cm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0794" name="Line 74"/>
          <p:cNvSpPr>
            <a:spLocks noChangeShapeType="1"/>
          </p:cNvSpPr>
          <p:nvPr/>
        </p:nvSpPr>
        <p:spPr bwMode="auto">
          <a:xfrm>
            <a:off x="4283968" y="3276600"/>
            <a:ext cx="0" cy="3581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3" name="Text Box 93"/>
          <p:cNvSpPr txBox="1">
            <a:spLocks noChangeArrowheads="1"/>
          </p:cNvSpPr>
          <p:nvPr/>
        </p:nvSpPr>
        <p:spPr bwMode="auto">
          <a:xfrm>
            <a:off x="304800" y="3298304"/>
            <a:ext cx="4267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Chiều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rộng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của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 smtClean="0">
                <a:solidFill>
                  <a:schemeClr val="bg1"/>
                </a:solidFill>
              </a:rPr>
              <a:t>hình</a:t>
            </a:r>
            <a:r>
              <a:rPr lang="en-US" sz="3200" b="1" i="0" dirty="0" smtClean="0">
                <a:solidFill>
                  <a:schemeClr val="bg1"/>
                </a:solidFill>
              </a:rPr>
              <a:t> </a:t>
            </a:r>
            <a:r>
              <a:rPr lang="en-US" sz="3200" b="1" i="0" dirty="0" err="1" smtClean="0">
                <a:solidFill>
                  <a:schemeClr val="bg1"/>
                </a:solidFill>
              </a:rPr>
              <a:t>hộp</a:t>
            </a:r>
            <a:r>
              <a:rPr lang="en-US" sz="3200" b="1" i="0" dirty="0" smtClean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chữ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nhật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smtClean="0">
                <a:solidFill>
                  <a:schemeClr val="bg1"/>
                </a:solidFill>
              </a:rPr>
              <a:t>(2) </a:t>
            </a:r>
            <a:r>
              <a:rPr lang="en-US" sz="3200" b="1" i="0" dirty="0" err="1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0814" name="Text Box 94"/>
          <p:cNvSpPr txBox="1">
            <a:spLocks noChangeArrowheads="1"/>
          </p:cNvSpPr>
          <p:nvPr/>
        </p:nvSpPr>
        <p:spPr bwMode="auto">
          <a:xfrm>
            <a:off x="1735155" y="26080"/>
            <a:ext cx="1752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solidFill>
                  <a:schemeClr val="bg1"/>
                </a:solidFill>
              </a:rPr>
              <a:t> </a:t>
            </a:r>
            <a:r>
              <a:rPr lang="en-US" sz="4800" b="1" u="sng" dirty="0" err="1">
                <a:solidFill>
                  <a:srgbClr val="FFCC00"/>
                </a:solidFill>
              </a:rPr>
              <a:t>c</a:t>
            </a:r>
            <a:r>
              <a:rPr lang="en-US" sz="2800" b="1" u="sng" dirty="0" err="1">
                <a:solidFill>
                  <a:srgbClr val="FFCC00"/>
                </a:solidFill>
              </a:rPr>
              <a:t>ách</a:t>
            </a:r>
            <a:r>
              <a:rPr lang="en-US" sz="2800" b="1" u="sng" dirty="0">
                <a:solidFill>
                  <a:srgbClr val="FFCC00"/>
                </a:solidFill>
              </a:rPr>
              <a:t> 2 :</a:t>
            </a:r>
            <a:endParaRPr lang="en-US" sz="3600" i="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24400" y="496199"/>
            <a:ext cx="910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827298" y="1429434"/>
            <a:ext cx="725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ight Arrow 35">
            <a:hlinkClick r:id="rId2" action="ppaction://hlinksldjump"/>
          </p:cNvPr>
          <p:cNvSpPr/>
          <p:nvPr/>
        </p:nvSpPr>
        <p:spPr>
          <a:xfrm>
            <a:off x="8382000" y="6477000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836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7037E-6 L -0.31094 -0.0275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56" y="-138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2.96296E-6 L -0.29601 -0.0032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0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0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7" grpId="0"/>
      <p:bldP spid="30758" grpId="0"/>
      <p:bldP spid="30758" grpId="1"/>
      <p:bldP spid="30759" grpId="0"/>
      <p:bldP spid="30774" grpId="0" animBg="1"/>
      <p:bldP spid="30774" grpId="1" animBg="1"/>
      <p:bldP spid="30779" grpId="0"/>
      <p:bldP spid="30782" grpId="0"/>
      <p:bldP spid="30784" grpId="0"/>
      <p:bldP spid="30785" grpId="0"/>
      <p:bldP spid="30786" grpId="0"/>
      <p:bldP spid="30787" grpId="0"/>
      <p:bldP spid="30788" grpId="0"/>
      <p:bldP spid="30791" grpId="0"/>
      <p:bldP spid="30813" grpId="0"/>
      <p:bldP spid="34" grpId="0"/>
      <p:bldP spid="3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76" name="Group 40"/>
          <p:cNvGrpSpPr>
            <a:grpSpLocks/>
          </p:cNvGrpSpPr>
          <p:nvPr/>
        </p:nvGrpSpPr>
        <p:grpSpPr bwMode="auto">
          <a:xfrm>
            <a:off x="381000" y="714375"/>
            <a:ext cx="5334000" cy="2333625"/>
            <a:chOff x="240" y="450"/>
            <a:chExt cx="3360" cy="1470"/>
          </a:xfrm>
        </p:grpSpPr>
        <p:grpSp>
          <p:nvGrpSpPr>
            <p:cNvPr id="91141" name="Group 5"/>
            <p:cNvGrpSpPr>
              <a:grpSpLocks/>
            </p:cNvGrpSpPr>
            <p:nvPr/>
          </p:nvGrpSpPr>
          <p:grpSpPr bwMode="auto">
            <a:xfrm>
              <a:off x="624" y="768"/>
              <a:ext cx="1488" cy="1152"/>
              <a:chOff x="1152" y="432"/>
              <a:chExt cx="1488" cy="1152"/>
            </a:xfrm>
          </p:grpSpPr>
          <p:sp>
            <p:nvSpPr>
              <p:cNvPr id="91142" name="AutoShape 6"/>
              <p:cNvSpPr>
                <a:spLocks noChangeArrowheads="1"/>
              </p:cNvSpPr>
              <p:nvPr/>
            </p:nvSpPr>
            <p:spPr bwMode="auto">
              <a:xfrm>
                <a:off x="1152" y="432"/>
                <a:ext cx="1488" cy="1152"/>
              </a:xfrm>
              <a:prstGeom prst="cube">
                <a:avLst>
                  <a:gd name="adj" fmla="val 42884"/>
                </a:avLst>
              </a:prstGeom>
              <a:solidFill>
                <a:srgbClr val="9966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143" name="Line 7"/>
              <p:cNvSpPr>
                <a:spLocks noChangeShapeType="1"/>
              </p:cNvSpPr>
              <p:nvPr/>
            </p:nvSpPr>
            <p:spPr bwMode="auto">
              <a:xfrm flipV="1">
                <a:off x="2400" y="432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1144" name="Group 8"/>
            <p:cNvGrpSpPr>
              <a:grpSpLocks/>
            </p:cNvGrpSpPr>
            <p:nvPr/>
          </p:nvGrpSpPr>
          <p:grpSpPr bwMode="auto">
            <a:xfrm>
              <a:off x="1872" y="777"/>
              <a:ext cx="1104" cy="912"/>
              <a:chOff x="2976" y="576"/>
              <a:chExt cx="1104" cy="912"/>
            </a:xfrm>
          </p:grpSpPr>
          <p:sp>
            <p:nvSpPr>
              <p:cNvPr id="91145" name="AutoShape 9"/>
              <p:cNvSpPr>
                <a:spLocks noChangeArrowheads="1"/>
              </p:cNvSpPr>
              <p:nvPr/>
            </p:nvSpPr>
            <p:spPr bwMode="auto">
              <a:xfrm>
                <a:off x="2976" y="576"/>
                <a:ext cx="1104" cy="912"/>
              </a:xfrm>
              <a:prstGeom prst="cube">
                <a:avLst>
                  <a:gd name="adj" fmla="val 25000"/>
                </a:avLst>
              </a:prstGeom>
              <a:solidFill>
                <a:srgbClr val="9966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146" name="Line 10"/>
              <p:cNvSpPr>
                <a:spLocks noChangeShapeType="1"/>
              </p:cNvSpPr>
              <p:nvPr/>
            </p:nvSpPr>
            <p:spPr bwMode="auto">
              <a:xfrm flipV="1">
                <a:off x="2976" y="576"/>
                <a:ext cx="240" cy="24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1147" name="Text Box 11"/>
            <p:cNvSpPr txBox="1">
              <a:spLocks noChangeArrowheads="1"/>
            </p:cNvSpPr>
            <p:nvPr/>
          </p:nvSpPr>
          <p:spPr bwMode="auto">
            <a:xfrm>
              <a:off x="240" y="729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66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12cm</a:t>
              </a:r>
            </a:p>
          </p:txBody>
        </p:sp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1752" y="450"/>
              <a:ext cx="7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66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chemeClr val="bg1"/>
                  </a:solidFill>
                </a:rPr>
                <a:t>15cm</a:t>
              </a:r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3024" y="720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66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5cm</a:t>
              </a:r>
            </a:p>
          </p:txBody>
        </p:sp>
        <p:sp>
          <p:nvSpPr>
            <p:cNvPr id="91151" name="Text Box 15"/>
            <p:cNvSpPr txBox="1">
              <a:spLocks noChangeArrowheads="1"/>
            </p:cNvSpPr>
            <p:nvPr/>
          </p:nvSpPr>
          <p:spPr bwMode="auto">
            <a:xfrm>
              <a:off x="2736" y="158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66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6cm</a:t>
              </a:r>
            </a:p>
          </p:txBody>
        </p:sp>
      </p:grpSp>
      <p:grpSp>
        <p:nvGrpSpPr>
          <p:cNvPr id="91179" name="Group 43"/>
          <p:cNvGrpSpPr>
            <a:grpSpLocks/>
          </p:cNvGrpSpPr>
          <p:nvPr/>
        </p:nvGrpSpPr>
        <p:grpSpPr bwMode="auto">
          <a:xfrm>
            <a:off x="6103938" y="1524000"/>
            <a:ext cx="2430462" cy="2049463"/>
            <a:chOff x="3512" y="1050"/>
            <a:chExt cx="1531" cy="1291"/>
          </a:xfrm>
        </p:grpSpPr>
        <p:grpSp>
          <p:nvGrpSpPr>
            <p:cNvPr id="91178" name="Group 42"/>
            <p:cNvGrpSpPr>
              <a:grpSpLocks/>
            </p:cNvGrpSpPr>
            <p:nvPr/>
          </p:nvGrpSpPr>
          <p:grpSpPr bwMode="auto">
            <a:xfrm>
              <a:off x="3512" y="1072"/>
              <a:ext cx="1104" cy="942"/>
              <a:chOff x="3512" y="1072"/>
              <a:chExt cx="1104" cy="942"/>
            </a:xfrm>
          </p:grpSpPr>
          <p:sp>
            <p:nvSpPr>
              <p:cNvPr id="91154" name="AutoShape 18"/>
              <p:cNvSpPr>
                <a:spLocks noChangeArrowheads="1"/>
              </p:cNvSpPr>
              <p:nvPr/>
            </p:nvSpPr>
            <p:spPr bwMode="auto">
              <a:xfrm>
                <a:off x="3512" y="1072"/>
                <a:ext cx="1104" cy="942"/>
              </a:xfrm>
              <a:prstGeom prst="cube">
                <a:avLst>
                  <a:gd name="adj" fmla="val 25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155" name="Line 19"/>
              <p:cNvSpPr>
                <a:spLocks noChangeShapeType="1"/>
              </p:cNvSpPr>
              <p:nvPr/>
            </p:nvSpPr>
            <p:spPr bwMode="auto">
              <a:xfrm flipV="1">
                <a:off x="3512" y="1072"/>
                <a:ext cx="240" cy="2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1156" name="Text Box 20"/>
            <p:cNvSpPr txBox="1">
              <a:spLocks noChangeArrowheads="1"/>
            </p:cNvSpPr>
            <p:nvPr/>
          </p:nvSpPr>
          <p:spPr bwMode="auto">
            <a:xfrm>
              <a:off x="3560" y="2014"/>
              <a:ext cx="7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7cm</a:t>
              </a:r>
            </a:p>
          </p:txBody>
        </p:sp>
        <p:sp>
          <p:nvSpPr>
            <p:cNvPr id="91157" name="Text Box 21"/>
            <p:cNvSpPr txBox="1">
              <a:spLocks noChangeArrowheads="1"/>
            </p:cNvSpPr>
            <p:nvPr/>
          </p:nvSpPr>
          <p:spPr bwMode="auto">
            <a:xfrm rot="-6096208">
              <a:off x="4557" y="1209"/>
              <a:ext cx="64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5cm</a:t>
              </a:r>
            </a:p>
          </p:txBody>
        </p:sp>
        <p:sp>
          <p:nvSpPr>
            <p:cNvPr id="91158" name="Text Box 22"/>
            <p:cNvSpPr txBox="1">
              <a:spLocks noChangeArrowheads="1"/>
            </p:cNvSpPr>
            <p:nvPr/>
          </p:nvSpPr>
          <p:spPr bwMode="auto">
            <a:xfrm rot="-2478991">
              <a:off x="4368" y="180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6cm</a:t>
              </a:r>
            </a:p>
          </p:txBody>
        </p:sp>
      </p:grpSp>
      <p:grpSp>
        <p:nvGrpSpPr>
          <p:cNvPr id="91159" name="Group 23"/>
          <p:cNvGrpSpPr>
            <a:grpSpLocks/>
          </p:cNvGrpSpPr>
          <p:nvPr/>
        </p:nvGrpSpPr>
        <p:grpSpPr bwMode="auto">
          <a:xfrm>
            <a:off x="228600" y="0"/>
            <a:ext cx="1981200" cy="701675"/>
            <a:chOff x="144" y="0"/>
            <a:chExt cx="1248" cy="442"/>
          </a:xfrm>
        </p:grpSpPr>
        <p:sp>
          <p:nvSpPr>
            <p:cNvPr id="91160" name="Text Box 24"/>
            <p:cNvSpPr txBox="1">
              <a:spLocks noChangeArrowheads="1"/>
            </p:cNvSpPr>
            <p:nvPr/>
          </p:nvSpPr>
          <p:spPr bwMode="auto">
            <a:xfrm>
              <a:off x="144" y="0"/>
              <a:ext cx="124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i="0" dirty="0" err="1">
                  <a:solidFill>
                    <a:schemeClr val="bg1"/>
                  </a:solidFill>
                </a:rPr>
                <a:t>Bài</a:t>
              </a:r>
              <a:r>
                <a:rPr lang="en-US" sz="4000" b="1" i="0" dirty="0">
                  <a:solidFill>
                    <a:schemeClr val="bg1"/>
                  </a:solidFill>
                </a:rPr>
                <a:t> 2:</a:t>
              </a:r>
            </a:p>
          </p:txBody>
        </p:sp>
        <p:sp>
          <p:nvSpPr>
            <p:cNvPr id="91161" name="Line 25"/>
            <p:cNvSpPr>
              <a:spLocks noChangeShapeType="1"/>
            </p:cNvSpPr>
            <p:nvPr/>
          </p:nvSpPr>
          <p:spPr bwMode="auto">
            <a:xfrm>
              <a:off x="288" y="384"/>
              <a:ext cx="57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63" name="Text Box 27"/>
          <p:cNvSpPr txBox="1">
            <a:spLocks noChangeArrowheads="1"/>
          </p:cNvSpPr>
          <p:nvPr/>
        </p:nvSpPr>
        <p:spPr bwMode="auto">
          <a:xfrm>
            <a:off x="3581400" y="32004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giải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1165" name="Text Box 29"/>
          <p:cNvSpPr txBox="1">
            <a:spLocks noChangeArrowheads="1"/>
          </p:cNvSpPr>
          <p:nvPr/>
        </p:nvSpPr>
        <p:spPr bwMode="auto">
          <a:xfrm>
            <a:off x="304800" y="3810000"/>
            <a:ext cx="3429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Thể tích hình hộp chữ nhật lớn là:</a:t>
            </a:r>
          </a:p>
        </p:txBody>
      </p:sp>
      <p:sp>
        <p:nvSpPr>
          <p:cNvPr id="91166" name="Text Box 30"/>
          <p:cNvSpPr txBox="1">
            <a:spLocks noChangeArrowheads="1"/>
          </p:cNvSpPr>
          <p:nvPr/>
        </p:nvSpPr>
        <p:spPr bwMode="auto">
          <a:xfrm>
            <a:off x="241176" y="5257800"/>
            <a:ext cx="4114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Thể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tích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hình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hộp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chữ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nhật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nhỏ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thêm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vào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i="0" dirty="0" err="1" smtClean="0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91167" name="Text Box 31"/>
          <p:cNvSpPr txBox="1">
            <a:spLocks noChangeArrowheads="1"/>
          </p:cNvSpPr>
          <p:nvPr/>
        </p:nvSpPr>
        <p:spPr bwMode="auto">
          <a:xfrm>
            <a:off x="609600" y="62484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7 x 6 x 5 = 210 (cm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  <a:r>
              <a:rPr lang="en-US" sz="3200" b="1" i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91168" name="Text Box 32"/>
          <p:cNvSpPr txBox="1">
            <a:spLocks noChangeArrowheads="1"/>
          </p:cNvSpPr>
          <p:nvPr/>
        </p:nvSpPr>
        <p:spPr bwMode="auto">
          <a:xfrm>
            <a:off x="4495800" y="3810000"/>
            <a:ext cx="446868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Thể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tích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khối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 smtClean="0">
                <a:solidFill>
                  <a:schemeClr val="bg1"/>
                </a:solidFill>
              </a:rPr>
              <a:t>gỗ</a:t>
            </a:r>
            <a:r>
              <a:rPr lang="en-US" sz="3200" b="1" i="0" dirty="0" smtClean="0">
                <a:solidFill>
                  <a:schemeClr val="bg1"/>
                </a:solidFill>
              </a:rPr>
              <a:t> </a:t>
            </a:r>
            <a:r>
              <a:rPr lang="en-US" sz="3200" b="1" i="0" dirty="0" err="1" smtClean="0">
                <a:solidFill>
                  <a:schemeClr val="bg1"/>
                </a:solidFill>
              </a:rPr>
              <a:t>đã</a:t>
            </a:r>
            <a:r>
              <a:rPr lang="en-US" sz="3200" b="1" i="0" dirty="0" smtClean="0">
                <a:solidFill>
                  <a:schemeClr val="bg1"/>
                </a:solidFill>
              </a:rPr>
              <a:t> </a:t>
            </a:r>
            <a:r>
              <a:rPr lang="en-US" sz="3200" b="1" i="0" dirty="0" err="1" smtClean="0">
                <a:solidFill>
                  <a:schemeClr val="bg1"/>
                </a:solidFill>
              </a:rPr>
              <a:t>cho</a:t>
            </a:r>
            <a:r>
              <a:rPr lang="en-US" sz="3200" b="1" i="0" dirty="0" smtClean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 :</a:t>
            </a:r>
          </a:p>
        </p:txBody>
      </p:sp>
      <p:sp>
        <p:nvSpPr>
          <p:cNvPr id="91169" name="Text Box 33"/>
          <p:cNvSpPr txBox="1">
            <a:spLocks noChangeArrowheads="1"/>
          </p:cNvSpPr>
          <p:nvPr/>
        </p:nvSpPr>
        <p:spPr bwMode="auto">
          <a:xfrm>
            <a:off x="4953000" y="4419600"/>
            <a:ext cx="381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900 - 210 = 690 (cm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  <a:r>
              <a:rPr lang="en-US" sz="3200" b="1" i="0">
                <a:solidFill>
                  <a:schemeClr val="bg1"/>
                </a:solidFill>
              </a:rPr>
              <a:t>)</a:t>
            </a:r>
          </a:p>
        </p:txBody>
      </p:sp>
      <p:grpSp>
        <p:nvGrpSpPr>
          <p:cNvPr id="91170" name="Group 34"/>
          <p:cNvGrpSpPr>
            <a:grpSpLocks/>
          </p:cNvGrpSpPr>
          <p:nvPr/>
        </p:nvGrpSpPr>
        <p:grpSpPr bwMode="auto">
          <a:xfrm>
            <a:off x="5840413" y="5029200"/>
            <a:ext cx="1905000" cy="579438"/>
            <a:chOff x="3120" y="3168"/>
            <a:chExt cx="1200" cy="365"/>
          </a:xfrm>
        </p:grpSpPr>
        <p:sp>
          <p:nvSpPr>
            <p:cNvPr id="91171" name="Text Box 35"/>
            <p:cNvSpPr txBox="1">
              <a:spLocks noChangeArrowheads="1"/>
            </p:cNvSpPr>
            <p:nvPr/>
          </p:nvSpPr>
          <p:spPr bwMode="auto">
            <a:xfrm>
              <a:off x="3120" y="3168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Đáp số:</a:t>
              </a:r>
            </a:p>
          </p:txBody>
        </p:sp>
        <p:sp>
          <p:nvSpPr>
            <p:cNvPr id="91172" name="Line 36"/>
            <p:cNvSpPr>
              <a:spLocks noChangeShapeType="1"/>
            </p:cNvSpPr>
            <p:nvPr/>
          </p:nvSpPr>
          <p:spPr bwMode="auto">
            <a:xfrm>
              <a:off x="3216" y="3456"/>
              <a:ext cx="72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73" name="Text Box 37"/>
          <p:cNvSpPr txBox="1">
            <a:spLocks noChangeArrowheads="1"/>
          </p:cNvSpPr>
          <p:nvPr/>
        </p:nvSpPr>
        <p:spPr bwMode="auto">
          <a:xfrm>
            <a:off x="7516813" y="50292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690 cm</a:t>
            </a:r>
            <a:r>
              <a:rPr lang="en-US" sz="3200" b="1" baseline="30000">
                <a:solidFill>
                  <a:schemeClr val="bg1"/>
                </a:solidFill>
              </a:rPr>
              <a:t>3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91174" name="Text Box 38"/>
          <p:cNvSpPr txBox="1">
            <a:spLocks noChangeArrowheads="1"/>
          </p:cNvSpPr>
          <p:nvPr/>
        </p:nvSpPr>
        <p:spPr bwMode="auto">
          <a:xfrm>
            <a:off x="228600" y="4754563"/>
            <a:ext cx="441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15 x 12 x 5 = 900(cm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  <a:r>
              <a:rPr lang="en-US" sz="3200" b="1" i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91175" name="Line 39"/>
          <p:cNvSpPr>
            <a:spLocks noChangeShapeType="1"/>
          </p:cNvSpPr>
          <p:nvPr/>
        </p:nvSpPr>
        <p:spPr bwMode="auto">
          <a:xfrm>
            <a:off x="4343400" y="3886200"/>
            <a:ext cx="0" cy="2971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80" name="Text Box 44"/>
          <p:cNvSpPr txBox="1">
            <a:spLocks noChangeArrowheads="1"/>
          </p:cNvSpPr>
          <p:nvPr/>
        </p:nvSpPr>
        <p:spPr bwMode="auto">
          <a:xfrm>
            <a:off x="1752600" y="0"/>
            <a:ext cx="2133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chemeClr val="bg1"/>
                </a:solidFill>
              </a:rPr>
              <a:t> </a:t>
            </a:r>
            <a:r>
              <a:rPr lang="en-US" sz="4800" b="1" u="sng">
                <a:solidFill>
                  <a:srgbClr val="FFCC00"/>
                </a:solidFill>
              </a:rPr>
              <a:t>c</a:t>
            </a:r>
            <a:r>
              <a:rPr lang="en-US" sz="2800" b="1" u="sng">
                <a:solidFill>
                  <a:srgbClr val="FFCC00"/>
                </a:solidFill>
              </a:rPr>
              <a:t>ách 3</a:t>
            </a:r>
            <a:r>
              <a:rPr lang="en-US" sz="4000" i="0">
                <a:solidFill>
                  <a:srgbClr val="FFFF00"/>
                </a:solidFill>
              </a:rPr>
              <a:t>:</a:t>
            </a:r>
            <a:r>
              <a:rPr lang="en-US" sz="3600" i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9" name="Right Arrow 38">
            <a:hlinkClick r:id="rId2" action="ppaction://hlinksldjump"/>
          </p:cNvPr>
          <p:cNvSpPr/>
          <p:nvPr/>
        </p:nvSpPr>
        <p:spPr>
          <a:xfrm rot="16200000">
            <a:off x="8382000" y="6086501"/>
            <a:ext cx="504056" cy="323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650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7341E-6 L -0.38368 0.0062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84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4.07407E-6 L 1.66667E-6 -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1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1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1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5" grpId="0"/>
      <p:bldP spid="91166" grpId="0"/>
      <p:bldP spid="91167" grpId="0"/>
      <p:bldP spid="91168" grpId="0"/>
      <p:bldP spid="91169" grpId="0"/>
      <p:bldP spid="91173" grpId="0"/>
      <p:bldP spid="91174" grpId="0"/>
      <p:bldP spid="9117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92000">
              <a:schemeClr val="tx1"/>
            </a:gs>
            <a:gs pos="100000">
              <a:schemeClr val="accent3">
                <a:tint val="50000"/>
                <a:satMod val="300000"/>
              </a:schemeClr>
            </a:gs>
            <a:gs pos="0">
              <a:schemeClr val="accent3">
                <a:tint val="15000"/>
                <a:satMod val="35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554" name="Group 2"/>
          <p:cNvGrpSpPr>
            <a:grpSpLocks/>
          </p:cNvGrpSpPr>
          <p:nvPr/>
        </p:nvGrpSpPr>
        <p:grpSpPr bwMode="auto">
          <a:xfrm>
            <a:off x="5257800" y="3733800"/>
            <a:ext cx="2743200" cy="1843088"/>
            <a:chOff x="528" y="2496"/>
            <a:chExt cx="1776" cy="1152"/>
          </a:xfrm>
        </p:grpSpPr>
        <p:sp>
          <p:nvSpPr>
            <p:cNvPr id="151555" name="AutoShape 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56" name="Line 4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5257800" y="4267200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58" name="Group 6"/>
          <p:cNvGrpSpPr>
            <a:grpSpLocks/>
          </p:cNvGrpSpPr>
          <p:nvPr/>
        </p:nvGrpSpPr>
        <p:grpSpPr bwMode="auto">
          <a:xfrm>
            <a:off x="5257800" y="3429000"/>
            <a:ext cx="2743200" cy="2209800"/>
            <a:chOff x="3360" y="624"/>
            <a:chExt cx="1728" cy="1392"/>
          </a:xfrm>
        </p:grpSpPr>
        <p:sp>
          <p:nvSpPr>
            <p:cNvPr id="151559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0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1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2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5791200" y="4572000"/>
            <a:ext cx="914400" cy="914400"/>
          </a:xfrm>
          <a:prstGeom prst="cloudCallout">
            <a:avLst>
              <a:gd name="adj1" fmla="val 47051"/>
              <a:gd name="adj2" fmla="val 2259"/>
            </a:avLst>
          </a:prstGeom>
          <a:solidFill>
            <a:srgbClr val="5F5F5F"/>
          </a:solidFill>
          <a:ln w="9525">
            <a:solidFill>
              <a:srgbClr val="1A000D"/>
            </a:solidFill>
            <a:round/>
            <a:headEnd/>
            <a:tailEnd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en-US" i="0">
              <a:solidFill>
                <a:srgbClr val="5F5F5F"/>
              </a:solidFill>
            </a:endParaRPr>
          </a:p>
        </p:txBody>
      </p:sp>
      <p:grpSp>
        <p:nvGrpSpPr>
          <p:cNvPr id="151568" name="Group 16"/>
          <p:cNvGrpSpPr>
            <a:grpSpLocks/>
          </p:cNvGrpSpPr>
          <p:nvPr/>
        </p:nvGrpSpPr>
        <p:grpSpPr bwMode="auto">
          <a:xfrm>
            <a:off x="4191000" y="4495800"/>
            <a:ext cx="1219200" cy="1143000"/>
            <a:chOff x="2928" y="1296"/>
            <a:chExt cx="768" cy="720"/>
          </a:xfrm>
        </p:grpSpPr>
        <p:sp>
          <p:nvSpPr>
            <p:cNvPr id="151569" name="Arc 17"/>
            <p:cNvSpPr>
              <a:spLocks/>
            </p:cNvSpPr>
            <p:nvPr/>
          </p:nvSpPr>
          <p:spPr bwMode="auto">
            <a:xfrm flipH="1">
              <a:off x="3456" y="1296"/>
              <a:ext cx="240" cy="720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70" name="Text Box 18"/>
            <p:cNvSpPr txBox="1">
              <a:spLocks noChangeArrowheads="1"/>
            </p:cNvSpPr>
            <p:nvPr/>
          </p:nvSpPr>
          <p:spPr bwMode="auto">
            <a:xfrm>
              <a:off x="2928" y="1392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7cm</a:t>
              </a:r>
            </a:p>
          </p:txBody>
        </p:sp>
      </p:grp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304800" y="1676400"/>
            <a:ext cx="8382000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FFFF00"/>
                </a:solidFill>
              </a:rPr>
              <a:t>Bài</a:t>
            </a:r>
            <a:r>
              <a:rPr lang="en-US" sz="3200" b="1" u="sng" dirty="0">
                <a:solidFill>
                  <a:srgbClr val="FFFF00"/>
                </a:solidFill>
              </a:rPr>
              <a:t> 3:</a:t>
            </a:r>
            <a:r>
              <a:rPr lang="en-US" sz="3600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Tính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thể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tích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hòn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đá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trong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bể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nước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theo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hình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dưới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đây</a:t>
            </a:r>
            <a:r>
              <a:rPr lang="en-US" sz="3200" b="1" i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51572" name="Text Box 20"/>
          <p:cNvSpPr txBox="1">
            <a:spLocks noChangeArrowheads="1"/>
          </p:cNvSpPr>
          <p:nvPr/>
        </p:nvSpPr>
        <p:spPr bwMode="auto">
          <a:xfrm>
            <a:off x="5943600" y="55626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grpSp>
        <p:nvGrpSpPr>
          <p:cNvPr id="151573" name="Group 21"/>
          <p:cNvGrpSpPr>
            <a:grpSpLocks/>
          </p:cNvGrpSpPr>
          <p:nvPr/>
        </p:nvGrpSpPr>
        <p:grpSpPr bwMode="auto">
          <a:xfrm>
            <a:off x="914400" y="3581400"/>
            <a:ext cx="2743200" cy="2209800"/>
            <a:chOff x="576" y="1968"/>
            <a:chExt cx="1728" cy="1392"/>
          </a:xfrm>
        </p:grpSpPr>
        <p:sp>
          <p:nvSpPr>
            <p:cNvPr id="151574" name="AutoShape 22"/>
            <p:cNvSpPr>
              <a:spLocks noChangeArrowheads="1"/>
            </p:cNvSpPr>
            <p:nvPr/>
          </p:nvSpPr>
          <p:spPr bwMode="auto">
            <a:xfrm>
              <a:off x="576" y="2496"/>
              <a:ext cx="1728" cy="864"/>
            </a:xfrm>
            <a:prstGeom prst="cube">
              <a:avLst>
                <a:gd name="adj" fmla="val 37241"/>
              </a:avLst>
            </a:prstGeom>
            <a:solidFill>
              <a:srgbClr val="C1E2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1575" name="Group 23"/>
            <p:cNvGrpSpPr>
              <a:grpSpLocks/>
            </p:cNvGrpSpPr>
            <p:nvPr/>
          </p:nvGrpSpPr>
          <p:grpSpPr bwMode="auto">
            <a:xfrm>
              <a:off x="576" y="1968"/>
              <a:ext cx="1728" cy="1392"/>
              <a:chOff x="576" y="1968"/>
              <a:chExt cx="1728" cy="1392"/>
            </a:xfrm>
          </p:grpSpPr>
          <p:sp>
            <p:nvSpPr>
              <p:cNvPr id="151576" name="Line 24"/>
              <p:cNvSpPr>
                <a:spLocks noChangeShapeType="1"/>
              </p:cNvSpPr>
              <p:nvPr/>
            </p:nvSpPr>
            <p:spPr bwMode="auto">
              <a:xfrm>
                <a:off x="939" y="1968"/>
                <a:ext cx="12" cy="1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7" name="Line 25"/>
              <p:cNvSpPr>
                <a:spLocks noChangeShapeType="1"/>
              </p:cNvSpPr>
              <p:nvPr/>
            </p:nvSpPr>
            <p:spPr bwMode="auto">
              <a:xfrm flipV="1">
                <a:off x="576" y="3024"/>
                <a:ext cx="385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8" name="Line 26"/>
              <p:cNvSpPr>
                <a:spLocks noChangeShapeType="1"/>
              </p:cNvSpPr>
              <p:nvPr/>
            </p:nvSpPr>
            <p:spPr bwMode="auto">
              <a:xfrm>
                <a:off x="997" y="3011"/>
                <a:ext cx="126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579" name="AutoShape 27"/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1728" cy="1392"/>
              </a:xfrm>
              <a:prstGeom prst="cube">
                <a:avLst>
                  <a:gd name="adj" fmla="val 25000"/>
                </a:avLst>
              </a:prstGeom>
              <a:noFill/>
              <a:ln w="57150">
                <a:solidFill>
                  <a:srgbClr val="FFFF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1580" name="Line 28"/>
          <p:cNvSpPr>
            <a:spLocks noChangeShapeType="1"/>
          </p:cNvSpPr>
          <p:nvPr/>
        </p:nvSpPr>
        <p:spPr bwMode="auto">
          <a:xfrm>
            <a:off x="914400" y="49530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1" name="Line 29"/>
          <p:cNvSpPr>
            <a:spLocks noChangeShapeType="1"/>
          </p:cNvSpPr>
          <p:nvPr/>
        </p:nvSpPr>
        <p:spPr bwMode="auto">
          <a:xfrm>
            <a:off x="1447800" y="44196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2" name="Line 30"/>
          <p:cNvSpPr>
            <a:spLocks noChangeShapeType="1"/>
          </p:cNvSpPr>
          <p:nvPr/>
        </p:nvSpPr>
        <p:spPr bwMode="auto">
          <a:xfrm flipV="1">
            <a:off x="3124200" y="44196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3" name="Line 31"/>
          <p:cNvSpPr>
            <a:spLocks noChangeShapeType="1"/>
          </p:cNvSpPr>
          <p:nvPr/>
        </p:nvSpPr>
        <p:spPr bwMode="auto">
          <a:xfrm flipH="1">
            <a:off x="914400" y="44196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1584" name="Group 32"/>
          <p:cNvGrpSpPr>
            <a:grpSpLocks/>
          </p:cNvGrpSpPr>
          <p:nvPr/>
        </p:nvGrpSpPr>
        <p:grpSpPr bwMode="auto">
          <a:xfrm>
            <a:off x="0" y="4967288"/>
            <a:ext cx="914400" cy="838200"/>
            <a:chOff x="240" y="1488"/>
            <a:chExt cx="576" cy="528"/>
          </a:xfrm>
        </p:grpSpPr>
        <p:sp>
          <p:nvSpPr>
            <p:cNvPr id="151585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86" name="Text Box 34"/>
            <p:cNvSpPr txBox="1">
              <a:spLocks noChangeArrowheads="1"/>
            </p:cNvSpPr>
            <p:nvPr/>
          </p:nvSpPr>
          <p:spPr bwMode="auto">
            <a:xfrm>
              <a:off x="240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5cm</a:t>
              </a:r>
            </a:p>
          </p:txBody>
        </p:sp>
      </p:grpSp>
      <p:sp>
        <p:nvSpPr>
          <p:cNvPr id="151587" name="Text Box 35"/>
          <p:cNvSpPr txBox="1">
            <a:spLocks noChangeArrowheads="1"/>
          </p:cNvSpPr>
          <p:nvPr/>
        </p:nvSpPr>
        <p:spPr bwMode="auto">
          <a:xfrm>
            <a:off x="1600200" y="57912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151588" name="Text Box 36"/>
          <p:cNvSpPr txBox="1">
            <a:spLocks noChangeArrowheads="1"/>
          </p:cNvSpPr>
          <p:nvPr/>
        </p:nvSpPr>
        <p:spPr bwMode="auto">
          <a:xfrm>
            <a:off x="3200400" y="54102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151589" name="Text Box 37"/>
          <p:cNvSpPr txBox="1">
            <a:spLocks noChangeArrowheads="1"/>
          </p:cNvSpPr>
          <p:nvPr/>
        </p:nvSpPr>
        <p:spPr bwMode="auto">
          <a:xfrm>
            <a:off x="7696200" y="51054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151594" name="Text Box 42"/>
          <p:cNvSpPr txBox="1">
            <a:spLocks noChangeArrowheads="1"/>
          </p:cNvSpPr>
          <p:nvPr/>
        </p:nvSpPr>
        <p:spPr bwMode="auto">
          <a:xfrm>
            <a:off x="7772400" y="1066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0"/>
          </a:p>
        </p:txBody>
      </p:sp>
    </p:spTree>
    <p:extLst>
      <p:ext uri="{BB962C8B-B14F-4D97-AF65-F5344CB8AC3E}">
        <p14:creationId xmlns:p14="http://schemas.microsoft.com/office/powerpoint/2010/main" val="265998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 animBg="1"/>
      <p:bldP spid="15156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34" name="Group 50"/>
          <p:cNvGrpSpPr>
            <a:grpSpLocks/>
          </p:cNvGrpSpPr>
          <p:nvPr/>
        </p:nvGrpSpPr>
        <p:grpSpPr bwMode="auto">
          <a:xfrm>
            <a:off x="5257800" y="1524000"/>
            <a:ext cx="2743200" cy="1843088"/>
            <a:chOff x="528" y="2496"/>
            <a:chExt cx="1776" cy="1152"/>
          </a:xfrm>
        </p:grpSpPr>
        <p:sp>
          <p:nvSpPr>
            <p:cNvPr id="16427" name="AutoShape 4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0" name="Line 46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10" name="AutoShape 26"/>
          <p:cNvSpPr>
            <a:spLocks noChangeArrowheads="1"/>
          </p:cNvSpPr>
          <p:nvPr/>
        </p:nvSpPr>
        <p:spPr bwMode="auto">
          <a:xfrm>
            <a:off x="5257800" y="1995488"/>
            <a:ext cx="2743200" cy="1363662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AutoShape 17"/>
          <p:cNvSpPr>
            <a:spLocks noChangeArrowheads="1"/>
          </p:cNvSpPr>
          <p:nvPr/>
        </p:nvSpPr>
        <p:spPr bwMode="auto">
          <a:xfrm>
            <a:off x="914400" y="2071688"/>
            <a:ext cx="2743200" cy="1371600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1516063" y="1219200"/>
            <a:ext cx="0" cy="17049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981075" y="2874963"/>
            <a:ext cx="534988" cy="5048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1582738" y="2874963"/>
            <a:ext cx="20081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>
            <a:off x="914400" y="1219200"/>
            <a:ext cx="2743200" cy="2209800"/>
          </a:xfrm>
          <a:prstGeom prst="cube">
            <a:avLst>
              <a:gd name="adj" fmla="val 25000"/>
            </a:avLst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24" name="Group 40"/>
          <p:cNvGrpSpPr>
            <a:grpSpLocks/>
          </p:cNvGrpSpPr>
          <p:nvPr/>
        </p:nvGrpSpPr>
        <p:grpSpPr bwMode="auto">
          <a:xfrm>
            <a:off x="5257800" y="1143000"/>
            <a:ext cx="2743200" cy="2209800"/>
            <a:chOff x="3360" y="624"/>
            <a:chExt cx="1728" cy="1392"/>
          </a:xfrm>
        </p:grpSpPr>
        <p:sp>
          <p:nvSpPr>
            <p:cNvPr id="16411" name="Line 2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AutoShape 3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23" name="AutoShape 39"/>
          <p:cNvSpPr>
            <a:spLocks noChangeArrowheads="1"/>
          </p:cNvSpPr>
          <p:nvPr/>
        </p:nvSpPr>
        <p:spPr bwMode="auto">
          <a:xfrm>
            <a:off x="5867400" y="2362200"/>
            <a:ext cx="914400" cy="914400"/>
          </a:xfrm>
          <a:prstGeom prst="cloudCallout">
            <a:avLst>
              <a:gd name="adj1" fmla="val 47051"/>
              <a:gd name="adj2" fmla="val 2259"/>
            </a:avLst>
          </a:prstGeom>
          <a:solidFill>
            <a:srgbClr val="5F5F5F"/>
          </a:solidFill>
          <a:ln w="9525">
            <a:solidFill>
              <a:srgbClr val="1A000D"/>
            </a:solidFill>
            <a:round/>
            <a:headEnd/>
            <a:tailEnd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en-US" i="0">
              <a:solidFill>
                <a:srgbClr val="5F5F5F"/>
              </a:solidFill>
            </a:endParaRPr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>
            <a:off x="5257800" y="2528888"/>
            <a:ext cx="2209800" cy="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Line 51"/>
          <p:cNvSpPr>
            <a:spLocks noChangeShapeType="1"/>
          </p:cNvSpPr>
          <p:nvPr/>
        </p:nvSpPr>
        <p:spPr bwMode="auto">
          <a:xfrm>
            <a:off x="5791200" y="1995488"/>
            <a:ext cx="2209800" cy="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 flipV="1">
            <a:off x="7467600" y="1995488"/>
            <a:ext cx="533400" cy="5334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Line 53"/>
          <p:cNvSpPr>
            <a:spLocks noChangeShapeType="1"/>
          </p:cNvSpPr>
          <p:nvPr/>
        </p:nvSpPr>
        <p:spPr bwMode="auto">
          <a:xfrm flipH="1">
            <a:off x="5257800" y="1995488"/>
            <a:ext cx="533400" cy="5334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Line 55"/>
          <p:cNvSpPr>
            <a:spLocks noChangeShapeType="1"/>
          </p:cNvSpPr>
          <p:nvPr/>
        </p:nvSpPr>
        <p:spPr bwMode="auto">
          <a:xfrm>
            <a:off x="914400" y="2605088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1447800" y="2071688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Line 57"/>
          <p:cNvSpPr>
            <a:spLocks noChangeShapeType="1"/>
          </p:cNvSpPr>
          <p:nvPr/>
        </p:nvSpPr>
        <p:spPr bwMode="auto">
          <a:xfrm flipV="1">
            <a:off x="3124200" y="2071688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 flipH="1">
            <a:off x="914400" y="2071688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446" name="Group 62"/>
          <p:cNvGrpSpPr>
            <a:grpSpLocks/>
          </p:cNvGrpSpPr>
          <p:nvPr/>
        </p:nvGrpSpPr>
        <p:grpSpPr bwMode="auto">
          <a:xfrm>
            <a:off x="0" y="2605088"/>
            <a:ext cx="914400" cy="838200"/>
            <a:chOff x="240" y="1488"/>
            <a:chExt cx="576" cy="528"/>
          </a:xfrm>
        </p:grpSpPr>
        <p:sp>
          <p:nvSpPr>
            <p:cNvPr id="16444" name="Arc 60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5" name="Text Box 61"/>
            <p:cNvSpPr txBox="1">
              <a:spLocks noChangeArrowheads="1"/>
            </p:cNvSpPr>
            <p:nvPr/>
          </p:nvSpPr>
          <p:spPr bwMode="auto">
            <a:xfrm>
              <a:off x="240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5cm</a:t>
              </a:r>
            </a:p>
          </p:txBody>
        </p:sp>
      </p:grpSp>
      <p:grpSp>
        <p:nvGrpSpPr>
          <p:cNvPr id="16458" name="Group 74"/>
          <p:cNvGrpSpPr>
            <a:grpSpLocks/>
          </p:cNvGrpSpPr>
          <p:nvPr/>
        </p:nvGrpSpPr>
        <p:grpSpPr bwMode="auto">
          <a:xfrm>
            <a:off x="4114800" y="2224088"/>
            <a:ext cx="1219200" cy="1143000"/>
            <a:chOff x="2928" y="1296"/>
            <a:chExt cx="768" cy="720"/>
          </a:xfrm>
        </p:grpSpPr>
        <p:sp>
          <p:nvSpPr>
            <p:cNvPr id="16448" name="Arc 64"/>
            <p:cNvSpPr>
              <a:spLocks/>
            </p:cNvSpPr>
            <p:nvPr/>
          </p:nvSpPr>
          <p:spPr bwMode="auto">
            <a:xfrm flipH="1">
              <a:off x="3456" y="1296"/>
              <a:ext cx="240" cy="720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9" name="Text Box 65"/>
            <p:cNvSpPr txBox="1">
              <a:spLocks noChangeArrowheads="1"/>
            </p:cNvSpPr>
            <p:nvPr/>
          </p:nvSpPr>
          <p:spPr bwMode="auto">
            <a:xfrm>
              <a:off x="2928" y="1392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7cm</a:t>
              </a:r>
            </a:p>
          </p:txBody>
        </p:sp>
      </p:grpSp>
      <p:sp>
        <p:nvSpPr>
          <p:cNvPr id="16451" name="Text Box 67"/>
          <p:cNvSpPr txBox="1">
            <a:spLocks noChangeArrowheads="1"/>
          </p:cNvSpPr>
          <p:nvPr/>
        </p:nvSpPr>
        <p:spPr bwMode="auto">
          <a:xfrm>
            <a:off x="762000" y="0"/>
            <a:ext cx="8382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FF00"/>
                </a:solidFill>
              </a:rPr>
              <a:t>Bài 3:</a:t>
            </a:r>
            <a:r>
              <a:rPr lang="en-US" sz="3600" i="0">
                <a:solidFill>
                  <a:schemeClr val="bg1"/>
                </a:solidFill>
              </a:rPr>
              <a:t> </a:t>
            </a:r>
            <a:r>
              <a:rPr lang="en-US" sz="3600" b="1" i="0">
                <a:solidFill>
                  <a:schemeClr val="bg1"/>
                </a:solidFill>
              </a:rPr>
              <a:t>Tính thể tích hòn đá trong bể nước theo hình dưới đây:</a:t>
            </a:r>
          </a:p>
        </p:txBody>
      </p:sp>
      <p:sp>
        <p:nvSpPr>
          <p:cNvPr id="16455" name="Text Box 71"/>
          <p:cNvSpPr txBox="1">
            <a:spLocks noChangeArrowheads="1"/>
          </p:cNvSpPr>
          <p:nvPr/>
        </p:nvSpPr>
        <p:spPr bwMode="auto">
          <a:xfrm>
            <a:off x="1447800" y="3367088"/>
            <a:ext cx="1143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16456" name="Text Box 72"/>
          <p:cNvSpPr txBox="1">
            <a:spLocks noChangeArrowheads="1"/>
          </p:cNvSpPr>
          <p:nvPr/>
        </p:nvSpPr>
        <p:spPr bwMode="auto">
          <a:xfrm>
            <a:off x="5943600" y="3367088"/>
            <a:ext cx="1143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16457" name="Text Box 73"/>
          <p:cNvSpPr txBox="1">
            <a:spLocks noChangeArrowheads="1"/>
          </p:cNvSpPr>
          <p:nvPr/>
        </p:nvSpPr>
        <p:spPr bwMode="auto">
          <a:xfrm>
            <a:off x="3352800" y="3000375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16459" name="Text Box 75"/>
          <p:cNvSpPr txBox="1">
            <a:spLocks noChangeArrowheads="1"/>
          </p:cNvSpPr>
          <p:nvPr/>
        </p:nvSpPr>
        <p:spPr bwMode="auto">
          <a:xfrm>
            <a:off x="7696200" y="3000375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grpSp>
        <p:nvGrpSpPr>
          <p:cNvPr id="16460" name="Group 76"/>
          <p:cNvGrpSpPr>
            <a:grpSpLocks/>
          </p:cNvGrpSpPr>
          <p:nvPr/>
        </p:nvGrpSpPr>
        <p:grpSpPr bwMode="auto">
          <a:xfrm>
            <a:off x="4267200" y="2514600"/>
            <a:ext cx="914400" cy="838200"/>
            <a:chOff x="240" y="1488"/>
            <a:chExt cx="576" cy="528"/>
          </a:xfrm>
        </p:grpSpPr>
        <p:sp>
          <p:nvSpPr>
            <p:cNvPr id="16461" name="Arc 77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62" name="Text Box 78"/>
            <p:cNvSpPr txBox="1">
              <a:spLocks noChangeArrowheads="1"/>
            </p:cNvSpPr>
            <p:nvPr/>
          </p:nvSpPr>
          <p:spPr bwMode="auto">
            <a:xfrm>
              <a:off x="240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5cm</a:t>
              </a:r>
            </a:p>
          </p:txBody>
        </p:sp>
      </p:grpSp>
      <p:sp>
        <p:nvSpPr>
          <p:cNvPr id="16470" name="AutoShape 86"/>
          <p:cNvSpPr>
            <a:spLocks/>
          </p:cNvSpPr>
          <p:nvPr/>
        </p:nvSpPr>
        <p:spPr bwMode="auto">
          <a:xfrm>
            <a:off x="5105400" y="2133600"/>
            <a:ext cx="76200" cy="381000"/>
          </a:xfrm>
          <a:prstGeom prst="leftBrace">
            <a:avLst>
              <a:gd name="adj1" fmla="val 41667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76" name="Text Box 92"/>
          <p:cNvSpPr txBox="1">
            <a:spLocks noChangeArrowheads="1"/>
          </p:cNvSpPr>
          <p:nvPr/>
        </p:nvSpPr>
        <p:spPr bwMode="auto">
          <a:xfrm>
            <a:off x="7772400" y="1066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0"/>
          </a:p>
        </p:txBody>
      </p:sp>
      <p:sp>
        <p:nvSpPr>
          <p:cNvPr id="16481" name="Text Box 97"/>
          <p:cNvSpPr txBox="1">
            <a:spLocks noChangeArrowheads="1"/>
          </p:cNvSpPr>
          <p:nvPr/>
        </p:nvSpPr>
        <p:spPr bwMode="auto">
          <a:xfrm>
            <a:off x="0" y="413385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Thể tích của hòn đá bằng thể tích của hình hộp chữ nhật ( phần nước dâng lên) có đáy là đáy của bể và có chiều cao là :</a:t>
            </a:r>
          </a:p>
        </p:txBody>
      </p:sp>
      <p:sp>
        <p:nvSpPr>
          <p:cNvPr id="16482" name="Text Box 98"/>
          <p:cNvSpPr txBox="1">
            <a:spLocks noChangeArrowheads="1"/>
          </p:cNvSpPr>
          <p:nvPr/>
        </p:nvSpPr>
        <p:spPr bwMode="auto">
          <a:xfrm>
            <a:off x="3276600" y="5181600"/>
            <a:ext cx="335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7 – 5 = 2(cm)</a:t>
            </a:r>
          </a:p>
        </p:txBody>
      </p:sp>
      <p:sp>
        <p:nvSpPr>
          <p:cNvPr id="16484" name="Text Box 100"/>
          <p:cNvSpPr txBox="1">
            <a:spLocks noChangeArrowheads="1"/>
          </p:cNvSpPr>
          <p:nvPr/>
        </p:nvSpPr>
        <p:spPr bwMode="auto">
          <a:xfrm>
            <a:off x="152400" y="5595938"/>
            <a:ext cx="4800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Thể tích hòn đá là:</a:t>
            </a:r>
          </a:p>
        </p:txBody>
      </p:sp>
      <p:sp>
        <p:nvSpPr>
          <p:cNvPr id="16485" name="Text Box 101"/>
          <p:cNvSpPr txBox="1">
            <a:spLocks noChangeArrowheads="1"/>
          </p:cNvSpPr>
          <p:nvPr/>
        </p:nvSpPr>
        <p:spPr bwMode="auto">
          <a:xfrm>
            <a:off x="3886200" y="5672138"/>
            <a:ext cx="4800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2 x 10 x 10 = 200(cm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  <a:r>
              <a:rPr lang="en-US" sz="3200" b="1" i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6479" name="Text Box 95"/>
          <p:cNvSpPr txBox="1">
            <a:spLocks noChangeArrowheads="1"/>
          </p:cNvSpPr>
          <p:nvPr/>
        </p:nvSpPr>
        <p:spPr bwMode="auto">
          <a:xfrm>
            <a:off x="3517900" y="3570288"/>
            <a:ext cx="1752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chemeClr val="bg1"/>
                </a:solidFill>
              </a:rPr>
              <a:t>Giải</a:t>
            </a:r>
          </a:p>
        </p:txBody>
      </p:sp>
      <p:sp>
        <p:nvSpPr>
          <p:cNvPr id="16487" name="Text Box 103"/>
          <p:cNvSpPr txBox="1">
            <a:spLocks noChangeArrowheads="1"/>
          </p:cNvSpPr>
          <p:nvPr/>
        </p:nvSpPr>
        <p:spPr bwMode="auto">
          <a:xfrm>
            <a:off x="5715000" y="6219825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200 cm</a:t>
            </a:r>
            <a:r>
              <a:rPr lang="en-US" sz="3200" b="1" baseline="30000">
                <a:solidFill>
                  <a:schemeClr val="bg1"/>
                </a:solidFill>
              </a:rPr>
              <a:t>3</a:t>
            </a:r>
            <a:endParaRPr lang="en-US" sz="3200" b="1">
              <a:solidFill>
                <a:schemeClr val="bg1"/>
              </a:solidFill>
            </a:endParaRPr>
          </a:p>
        </p:txBody>
      </p:sp>
      <p:grpSp>
        <p:nvGrpSpPr>
          <p:cNvPr id="16489" name="Group 105"/>
          <p:cNvGrpSpPr>
            <a:grpSpLocks/>
          </p:cNvGrpSpPr>
          <p:nvPr/>
        </p:nvGrpSpPr>
        <p:grpSpPr bwMode="auto">
          <a:xfrm>
            <a:off x="4114800" y="6188075"/>
            <a:ext cx="2057400" cy="579438"/>
            <a:chOff x="144" y="3792"/>
            <a:chExt cx="1296" cy="365"/>
          </a:xfrm>
        </p:grpSpPr>
        <p:sp>
          <p:nvSpPr>
            <p:cNvPr id="16486" name="Text Box 102"/>
            <p:cNvSpPr txBox="1">
              <a:spLocks noChangeArrowheads="1"/>
            </p:cNvSpPr>
            <p:nvPr/>
          </p:nvSpPr>
          <p:spPr bwMode="auto">
            <a:xfrm>
              <a:off x="144" y="3792"/>
              <a:ext cx="12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Đáp số :</a:t>
              </a:r>
            </a:p>
          </p:txBody>
        </p:sp>
        <p:sp>
          <p:nvSpPr>
            <p:cNvPr id="16488" name="Line 104"/>
            <p:cNvSpPr>
              <a:spLocks noChangeShapeType="1"/>
            </p:cNvSpPr>
            <p:nvPr/>
          </p:nvSpPr>
          <p:spPr bwMode="auto">
            <a:xfrm>
              <a:off x="240" y="4128"/>
              <a:ext cx="62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ight Arrow 1">
            <a:hlinkClick r:id="rId2" action="ppaction://hlinksldjump"/>
          </p:cNvPr>
          <p:cNvSpPr/>
          <p:nvPr/>
        </p:nvSpPr>
        <p:spPr>
          <a:xfrm rot="16200000">
            <a:off x="8362764" y="6012842"/>
            <a:ext cx="648072" cy="546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738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16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16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0" grpId="0" animBg="1"/>
      <p:bldP spid="16401" grpId="0" animBg="1"/>
      <p:bldP spid="16390" grpId="0" animBg="1"/>
      <p:bldP spid="16391" grpId="0" animBg="1"/>
      <p:bldP spid="16392" grpId="0" animBg="1"/>
      <p:bldP spid="16400" grpId="0" animBg="1"/>
      <p:bldP spid="16423" grpId="0" animBg="1"/>
      <p:bldP spid="16433" grpId="0" animBg="1"/>
      <p:bldP spid="16435" grpId="0" animBg="1"/>
      <p:bldP spid="16436" grpId="0" animBg="1"/>
      <p:bldP spid="16437" grpId="0" animBg="1"/>
      <p:bldP spid="16439" grpId="0" animBg="1"/>
      <p:bldP spid="16440" grpId="0" animBg="1"/>
      <p:bldP spid="16441" grpId="0" animBg="1"/>
      <p:bldP spid="16442" grpId="0" animBg="1"/>
      <p:bldP spid="16455" grpId="0"/>
      <p:bldP spid="16457" grpId="0"/>
      <p:bldP spid="16481" grpId="0"/>
      <p:bldP spid="16482" grpId="0"/>
      <p:bldP spid="16484" grpId="0"/>
      <p:bldP spid="16485" grpId="0"/>
      <p:bldP spid="16479" grpId="0"/>
      <p:bldP spid="164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AutoShape 2"/>
          <p:cNvCxnSpPr>
            <a:cxnSpLocks noChangeShapeType="1"/>
          </p:cNvCxnSpPr>
          <p:nvPr/>
        </p:nvCxnSpPr>
        <p:spPr bwMode="auto">
          <a:xfrm>
            <a:off x="2209800" y="2667000"/>
            <a:ext cx="4648200" cy="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AutoShape 3"/>
          <p:cNvCxnSpPr>
            <a:cxnSpLocks noChangeShapeType="1"/>
            <a:stCxn id="3368" idx="1"/>
          </p:cNvCxnSpPr>
          <p:nvPr/>
        </p:nvCxnSpPr>
        <p:spPr bwMode="auto">
          <a:xfrm>
            <a:off x="952500" y="3886201"/>
            <a:ext cx="4686300" cy="11112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AutoShape 4"/>
          <p:cNvCxnSpPr>
            <a:cxnSpLocks noChangeShapeType="1"/>
          </p:cNvCxnSpPr>
          <p:nvPr/>
        </p:nvCxnSpPr>
        <p:spPr bwMode="auto">
          <a:xfrm flipH="1">
            <a:off x="990600" y="2667000"/>
            <a:ext cx="1219200" cy="12192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AutoShape 5"/>
          <p:cNvCxnSpPr>
            <a:cxnSpLocks noChangeShapeType="1"/>
          </p:cNvCxnSpPr>
          <p:nvPr/>
        </p:nvCxnSpPr>
        <p:spPr bwMode="auto">
          <a:xfrm flipH="1">
            <a:off x="5638800" y="2667000"/>
            <a:ext cx="1238250" cy="1219200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AutoShape 6"/>
          <p:cNvCxnSpPr>
            <a:cxnSpLocks noChangeShapeType="1"/>
          </p:cNvCxnSpPr>
          <p:nvPr/>
        </p:nvCxnSpPr>
        <p:spPr bwMode="auto">
          <a:xfrm flipH="1">
            <a:off x="2209800" y="228600"/>
            <a:ext cx="76200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AutoShape 7"/>
          <p:cNvCxnSpPr>
            <a:cxnSpLocks noChangeShapeType="1"/>
          </p:cNvCxnSpPr>
          <p:nvPr/>
        </p:nvCxnSpPr>
        <p:spPr bwMode="auto">
          <a:xfrm>
            <a:off x="6858000" y="228600"/>
            <a:ext cx="1588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133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2362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2590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2819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3048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3276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3505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3733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3962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4191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4419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4648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4876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5105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auto">
          <a:xfrm>
            <a:off x="5334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auto">
          <a:xfrm>
            <a:off x="5562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AutoShape 24"/>
          <p:cNvSpPr>
            <a:spLocks noChangeArrowheads="1"/>
          </p:cNvSpPr>
          <p:nvPr/>
        </p:nvSpPr>
        <p:spPr bwMode="auto">
          <a:xfrm>
            <a:off x="5791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AutoShape 25"/>
          <p:cNvSpPr>
            <a:spLocks noChangeArrowheads="1"/>
          </p:cNvSpPr>
          <p:nvPr/>
        </p:nvSpPr>
        <p:spPr bwMode="auto">
          <a:xfrm>
            <a:off x="6019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AutoShape 26"/>
          <p:cNvSpPr>
            <a:spLocks noChangeArrowheads="1"/>
          </p:cNvSpPr>
          <p:nvPr/>
        </p:nvSpPr>
        <p:spPr bwMode="auto">
          <a:xfrm>
            <a:off x="6248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AutoShape 27"/>
          <p:cNvSpPr>
            <a:spLocks noChangeArrowheads="1"/>
          </p:cNvSpPr>
          <p:nvPr/>
        </p:nvSpPr>
        <p:spPr bwMode="auto">
          <a:xfrm>
            <a:off x="6477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8" name="Group 28"/>
          <p:cNvGrpSpPr>
            <a:grpSpLocks/>
          </p:cNvGrpSpPr>
          <p:nvPr/>
        </p:nvGrpSpPr>
        <p:grpSpPr bwMode="auto">
          <a:xfrm>
            <a:off x="2057400" y="2438400"/>
            <a:ext cx="4724400" cy="381000"/>
            <a:chOff x="1296" y="1152"/>
            <a:chExt cx="2976" cy="240"/>
          </a:xfrm>
        </p:grpSpPr>
        <p:sp>
          <p:nvSpPr>
            <p:cNvPr id="29" name="AutoShape 29"/>
            <p:cNvSpPr>
              <a:spLocks noChangeArrowheads="1"/>
            </p:cNvSpPr>
            <p:nvPr/>
          </p:nvSpPr>
          <p:spPr bwMode="auto">
            <a:xfrm>
              <a:off x="129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" name="AutoShape 30"/>
            <p:cNvSpPr>
              <a:spLocks noChangeArrowheads="1"/>
            </p:cNvSpPr>
            <p:nvPr/>
          </p:nvSpPr>
          <p:spPr bwMode="auto">
            <a:xfrm>
              <a:off x="144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" name="AutoShape 31"/>
            <p:cNvSpPr>
              <a:spLocks noChangeArrowheads="1"/>
            </p:cNvSpPr>
            <p:nvPr/>
          </p:nvSpPr>
          <p:spPr bwMode="auto">
            <a:xfrm>
              <a:off x="158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" name="AutoShape 32"/>
            <p:cNvSpPr>
              <a:spLocks noChangeArrowheads="1"/>
            </p:cNvSpPr>
            <p:nvPr/>
          </p:nvSpPr>
          <p:spPr bwMode="auto">
            <a:xfrm>
              <a:off x="172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" name="AutoShape 33"/>
            <p:cNvSpPr>
              <a:spLocks noChangeArrowheads="1"/>
            </p:cNvSpPr>
            <p:nvPr/>
          </p:nvSpPr>
          <p:spPr bwMode="auto">
            <a:xfrm>
              <a:off x="187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" name="AutoShape 34"/>
            <p:cNvSpPr>
              <a:spLocks noChangeArrowheads="1"/>
            </p:cNvSpPr>
            <p:nvPr/>
          </p:nvSpPr>
          <p:spPr bwMode="auto">
            <a:xfrm>
              <a:off x="201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" name="AutoShape 35"/>
            <p:cNvSpPr>
              <a:spLocks noChangeArrowheads="1"/>
            </p:cNvSpPr>
            <p:nvPr/>
          </p:nvSpPr>
          <p:spPr bwMode="auto">
            <a:xfrm>
              <a:off x="216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" name="AutoShape 36"/>
            <p:cNvSpPr>
              <a:spLocks noChangeArrowheads="1"/>
            </p:cNvSpPr>
            <p:nvPr/>
          </p:nvSpPr>
          <p:spPr bwMode="auto">
            <a:xfrm>
              <a:off x="230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7" name="AutoShape 37"/>
            <p:cNvSpPr>
              <a:spLocks noChangeArrowheads="1"/>
            </p:cNvSpPr>
            <p:nvPr/>
          </p:nvSpPr>
          <p:spPr bwMode="auto">
            <a:xfrm>
              <a:off x="244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8" name="AutoShape 38"/>
            <p:cNvSpPr>
              <a:spLocks noChangeArrowheads="1"/>
            </p:cNvSpPr>
            <p:nvPr/>
          </p:nvSpPr>
          <p:spPr bwMode="auto">
            <a:xfrm>
              <a:off x="259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9" name="AutoShape 39"/>
            <p:cNvSpPr>
              <a:spLocks noChangeArrowheads="1"/>
            </p:cNvSpPr>
            <p:nvPr/>
          </p:nvSpPr>
          <p:spPr bwMode="auto">
            <a:xfrm>
              <a:off x="273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0" name="AutoShape 40"/>
            <p:cNvSpPr>
              <a:spLocks noChangeArrowheads="1"/>
            </p:cNvSpPr>
            <p:nvPr/>
          </p:nvSpPr>
          <p:spPr bwMode="auto">
            <a:xfrm>
              <a:off x="288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" name="AutoShape 41"/>
            <p:cNvSpPr>
              <a:spLocks noChangeArrowheads="1"/>
            </p:cNvSpPr>
            <p:nvPr/>
          </p:nvSpPr>
          <p:spPr bwMode="auto">
            <a:xfrm>
              <a:off x="302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" name="AutoShape 42"/>
            <p:cNvSpPr>
              <a:spLocks noChangeArrowheads="1"/>
            </p:cNvSpPr>
            <p:nvPr/>
          </p:nvSpPr>
          <p:spPr bwMode="auto">
            <a:xfrm>
              <a:off x="316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3" name="AutoShape 43"/>
            <p:cNvSpPr>
              <a:spLocks noChangeArrowheads="1"/>
            </p:cNvSpPr>
            <p:nvPr/>
          </p:nvSpPr>
          <p:spPr bwMode="auto">
            <a:xfrm>
              <a:off x="331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" name="AutoShape 44"/>
            <p:cNvSpPr>
              <a:spLocks noChangeArrowheads="1"/>
            </p:cNvSpPr>
            <p:nvPr/>
          </p:nvSpPr>
          <p:spPr bwMode="auto">
            <a:xfrm>
              <a:off x="345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5" name="AutoShape 45"/>
            <p:cNvSpPr>
              <a:spLocks noChangeArrowheads="1"/>
            </p:cNvSpPr>
            <p:nvPr/>
          </p:nvSpPr>
          <p:spPr bwMode="auto">
            <a:xfrm>
              <a:off x="360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6" name="AutoShape 46"/>
            <p:cNvSpPr>
              <a:spLocks noChangeArrowheads="1"/>
            </p:cNvSpPr>
            <p:nvPr/>
          </p:nvSpPr>
          <p:spPr bwMode="auto">
            <a:xfrm>
              <a:off x="374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7" name="AutoShape 47"/>
            <p:cNvSpPr>
              <a:spLocks noChangeArrowheads="1"/>
            </p:cNvSpPr>
            <p:nvPr/>
          </p:nvSpPr>
          <p:spPr bwMode="auto">
            <a:xfrm>
              <a:off x="388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8" name="AutoShape 48"/>
            <p:cNvSpPr>
              <a:spLocks noChangeArrowheads="1"/>
            </p:cNvSpPr>
            <p:nvPr/>
          </p:nvSpPr>
          <p:spPr bwMode="auto">
            <a:xfrm>
              <a:off x="403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9" name="Group 49"/>
          <p:cNvGrpSpPr>
            <a:grpSpLocks/>
          </p:cNvGrpSpPr>
          <p:nvPr/>
        </p:nvGrpSpPr>
        <p:grpSpPr bwMode="auto">
          <a:xfrm>
            <a:off x="1981200" y="2514600"/>
            <a:ext cx="4724400" cy="381000"/>
            <a:chOff x="1248" y="1392"/>
            <a:chExt cx="2976" cy="240"/>
          </a:xfrm>
        </p:grpSpPr>
        <p:sp>
          <p:nvSpPr>
            <p:cNvPr id="50" name="AutoShape 50"/>
            <p:cNvSpPr>
              <a:spLocks noChangeArrowheads="1"/>
            </p:cNvSpPr>
            <p:nvPr/>
          </p:nvSpPr>
          <p:spPr bwMode="auto">
            <a:xfrm>
              <a:off x="124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" name="AutoShape 51"/>
            <p:cNvSpPr>
              <a:spLocks noChangeArrowheads="1"/>
            </p:cNvSpPr>
            <p:nvPr/>
          </p:nvSpPr>
          <p:spPr bwMode="auto">
            <a:xfrm>
              <a:off x="139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" name="AutoShape 52"/>
            <p:cNvSpPr>
              <a:spLocks noChangeArrowheads="1"/>
            </p:cNvSpPr>
            <p:nvPr/>
          </p:nvSpPr>
          <p:spPr bwMode="auto">
            <a:xfrm>
              <a:off x="153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3" name="AutoShape 53"/>
            <p:cNvSpPr>
              <a:spLocks noChangeArrowheads="1"/>
            </p:cNvSpPr>
            <p:nvPr/>
          </p:nvSpPr>
          <p:spPr bwMode="auto">
            <a:xfrm>
              <a:off x="168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4" name="AutoShape 54"/>
            <p:cNvSpPr>
              <a:spLocks noChangeArrowheads="1"/>
            </p:cNvSpPr>
            <p:nvPr/>
          </p:nvSpPr>
          <p:spPr bwMode="auto">
            <a:xfrm>
              <a:off x="182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" name="AutoShape 55"/>
            <p:cNvSpPr>
              <a:spLocks noChangeArrowheads="1"/>
            </p:cNvSpPr>
            <p:nvPr/>
          </p:nvSpPr>
          <p:spPr bwMode="auto">
            <a:xfrm>
              <a:off x="196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" name="AutoShape 56"/>
            <p:cNvSpPr>
              <a:spLocks noChangeArrowheads="1"/>
            </p:cNvSpPr>
            <p:nvPr/>
          </p:nvSpPr>
          <p:spPr bwMode="auto">
            <a:xfrm>
              <a:off x="211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7" name="AutoShape 57"/>
            <p:cNvSpPr>
              <a:spLocks noChangeArrowheads="1"/>
            </p:cNvSpPr>
            <p:nvPr/>
          </p:nvSpPr>
          <p:spPr bwMode="auto">
            <a:xfrm>
              <a:off x="225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8" name="AutoShape 58"/>
            <p:cNvSpPr>
              <a:spLocks noChangeArrowheads="1"/>
            </p:cNvSpPr>
            <p:nvPr/>
          </p:nvSpPr>
          <p:spPr bwMode="auto">
            <a:xfrm>
              <a:off x="240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9" name="AutoShape 59"/>
            <p:cNvSpPr>
              <a:spLocks noChangeArrowheads="1"/>
            </p:cNvSpPr>
            <p:nvPr/>
          </p:nvSpPr>
          <p:spPr bwMode="auto">
            <a:xfrm>
              <a:off x="254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0" name="AutoShape 60"/>
            <p:cNvSpPr>
              <a:spLocks noChangeArrowheads="1"/>
            </p:cNvSpPr>
            <p:nvPr/>
          </p:nvSpPr>
          <p:spPr bwMode="auto">
            <a:xfrm>
              <a:off x="268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" name="AutoShape 61"/>
            <p:cNvSpPr>
              <a:spLocks noChangeArrowheads="1"/>
            </p:cNvSpPr>
            <p:nvPr/>
          </p:nvSpPr>
          <p:spPr bwMode="auto">
            <a:xfrm>
              <a:off x="283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" name="AutoShape 62"/>
            <p:cNvSpPr>
              <a:spLocks noChangeArrowheads="1"/>
            </p:cNvSpPr>
            <p:nvPr/>
          </p:nvSpPr>
          <p:spPr bwMode="auto">
            <a:xfrm>
              <a:off x="297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3" name="AutoShape 63"/>
            <p:cNvSpPr>
              <a:spLocks noChangeArrowheads="1"/>
            </p:cNvSpPr>
            <p:nvPr/>
          </p:nvSpPr>
          <p:spPr bwMode="auto">
            <a:xfrm>
              <a:off x="312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4" name="AutoShape 64"/>
            <p:cNvSpPr>
              <a:spLocks noChangeArrowheads="1"/>
            </p:cNvSpPr>
            <p:nvPr/>
          </p:nvSpPr>
          <p:spPr bwMode="auto">
            <a:xfrm>
              <a:off x="326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5" name="AutoShape 65"/>
            <p:cNvSpPr>
              <a:spLocks noChangeArrowheads="1"/>
            </p:cNvSpPr>
            <p:nvPr/>
          </p:nvSpPr>
          <p:spPr bwMode="auto">
            <a:xfrm>
              <a:off x="340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6" name="AutoShape 66"/>
            <p:cNvSpPr>
              <a:spLocks noChangeArrowheads="1"/>
            </p:cNvSpPr>
            <p:nvPr/>
          </p:nvSpPr>
          <p:spPr bwMode="auto">
            <a:xfrm>
              <a:off x="355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7" name="AutoShape 67"/>
            <p:cNvSpPr>
              <a:spLocks noChangeArrowheads="1"/>
            </p:cNvSpPr>
            <p:nvPr/>
          </p:nvSpPr>
          <p:spPr bwMode="auto">
            <a:xfrm>
              <a:off x="369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" name="AutoShape 68"/>
            <p:cNvSpPr>
              <a:spLocks noChangeArrowheads="1"/>
            </p:cNvSpPr>
            <p:nvPr/>
          </p:nvSpPr>
          <p:spPr bwMode="auto">
            <a:xfrm>
              <a:off x="384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" name="AutoShape 69"/>
            <p:cNvSpPr>
              <a:spLocks noChangeArrowheads="1"/>
            </p:cNvSpPr>
            <p:nvPr/>
          </p:nvSpPr>
          <p:spPr bwMode="auto">
            <a:xfrm>
              <a:off x="398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0" name="Group 70"/>
          <p:cNvGrpSpPr>
            <a:grpSpLocks/>
          </p:cNvGrpSpPr>
          <p:nvPr/>
        </p:nvGrpSpPr>
        <p:grpSpPr bwMode="auto">
          <a:xfrm>
            <a:off x="1905000" y="2590800"/>
            <a:ext cx="4724400" cy="381000"/>
            <a:chOff x="672" y="3216"/>
            <a:chExt cx="2976" cy="240"/>
          </a:xfrm>
        </p:grpSpPr>
        <p:sp>
          <p:nvSpPr>
            <p:cNvPr id="71" name="AutoShape 7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2" name="AutoShape 7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3" name="AutoShape 7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4" name="AutoShape 7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" name="AutoShape 7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" name="AutoShape 7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" name="AutoShape 7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" name="AutoShape 7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9" name="AutoShape 7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0" name="AutoShape 8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" name="AutoShape 8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" name="AutoShape 8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3" name="AutoShape 8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4" name="AutoShape 8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5" name="AutoShape 8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6" name="AutoShape 8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7" name="AutoShape 8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8" name="AutoShape 8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9" name="AutoShape 8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0" name="AutoShape 9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1" name="Group 91"/>
          <p:cNvGrpSpPr>
            <a:grpSpLocks/>
          </p:cNvGrpSpPr>
          <p:nvPr/>
        </p:nvGrpSpPr>
        <p:grpSpPr bwMode="auto">
          <a:xfrm>
            <a:off x="1828800" y="2667000"/>
            <a:ext cx="4724400" cy="381000"/>
            <a:chOff x="672" y="3216"/>
            <a:chExt cx="2976" cy="240"/>
          </a:xfrm>
        </p:grpSpPr>
        <p:sp>
          <p:nvSpPr>
            <p:cNvPr id="92" name="AutoShape 9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3" name="AutoShape 9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4" name="AutoShape 9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5" name="AutoShape 9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6" name="AutoShape 9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7" name="AutoShape 9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8" name="AutoShape 9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9" name="AutoShape 9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0" name="AutoShape 10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" name="AutoShape 10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" name="AutoShape 10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" name="AutoShape 10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4" name="AutoShape 10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5" name="AutoShape 10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6" name="AutoShape 10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7" name="AutoShape 10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8" name="AutoShape 10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9" name="AutoShape 10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0" name="AutoShape 11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1" name="AutoShape 11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12" name="Group 112"/>
          <p:cNvGrpSpPr>
            <a:grpSpLocks/>
          </p:cNvGrpSpPr>
          <p:nvPr/>
        </p:nvGrpSpPr>
        <p:grpSpPr bwMode="auto">
          <a:xfrm>
            <a:off x="1752600" y="2743200"/>
            <a:ext cx="4724400" cy="381000"/>
            <a:chOff x="672" y="3216"/>
            <a:chExt cx="2976" cy="240"/>
          </a:xfrm>
        </p:grpSpPr>
        <p:sp>
          <p:nvSpPr>
            <p:cNvPr id="113" name="AutoShape 11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4" name="AutoShape 11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5" name="AutoShape 11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6" name="AutoShape 11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7" name="AutoShape 11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8" name="AutoShape 11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9" name="AutoShape 11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0" name="AutoShape 12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1" name="AutoShape 12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2" name="AutoShape 12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3" name="AutoShape 12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4" name="AutoShape 12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5" name="AutoShape 12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6" name="AutoShape 12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7" name="AutoShape 12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8" name="AutoShape 12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29" name="AutoShape 12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0" name="AutoShape 13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1" name="AutoShape 13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2" name="AutoShape 13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33" name="Group 133"/>
          <p:cNvGrpSpPr>
            <a:grpSpLocks/>
          </p:cNvGrpSpPr>
          <p:nvPr/>
        </p:nvGrpSpPr>
        <p:grpSpPr bwMode="auto">
          <a:xfrm>
            <a:off x="1676400" y="2819400"/>
            <a:ext cx="4724400" cy="381000"/>
            <a:chOff x="672" y="3216"/>
            <a:chExt cx="2976" cy="240"/>
          </a:xfrm>
        </p:grpSpPr>
        <p:sp>
          <p:nvSpPr>
            <p:cNvPr id="134" name="AutoShape 134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" name="AutoShape 135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" name="AutoShape 136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7" name="AutoShape 137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8" name="AutoShape 138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9" name="AutoShape 139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0" name="AutoShape 140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1" name="AutoShape 141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2" name="AutoShape 142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" name="AutoShape 143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4" name="AutoShape 144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5" name="AutoShape 145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6" name="AutoShape 146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7" name="AutoShape 147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8" name="AutoShape 148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9" name="AutoShape 149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0" name="AutoShape 150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1" name="AutoShape 151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2" name="AutoShape 152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" name="AutoShape 153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54" name="Group 154"/>
          <p:cNvGrpSpPr>
            <a:grpSpLocks/>
          </p:cNvGrpSpPr>
          <p:nvPr/>
        </p:nvGrpSpPr>
        <p:grpSpPr bwMode="auto">
          <a:xfrm>
            <a:off x="1600200" y="2895600"/>
            <a:ext cx="4724400" cy="381000"/>
            <a:chOff x="672" y="3216"/>
            <a:chExt cx="2976" cy="240"/>
          </a:xfrm>
        </p:grpSpPr>
        <p:sp>
          <p:nvSpPr>
            <p:cNvPr id="155" name="AutoShape 155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6" name="AutoShape 156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7" name="AutoShape 157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8" name="AutoShape 158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9" name="AutoShape 159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0" name="AutoShape 160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1" name="AutoShape 161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2" name="AutoShape 162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3" name="AutoShape 163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" name="AutoShape 164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5" name="AutoShape 165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6" name="AutoShape 166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7" name="AutoShape 167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8" name="AutoShape 168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" name="AutoShape 169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" name="AutoShape 170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1" name="AutoShape 171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2" name="AutoShape 172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3" name="AutoShape 173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4" name="AutoShape 174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75" name="Group 175"/>
          <p:cNvGrpSpPr>
            <a:grpSpLocks/>
          </p:cNvGrpSpPr>
          <p:nvPr/>
        </p:nvGrpSpPr>
        <p:grpSpPr bwMode="auto">
          <a:xfrm>
            <a:off x="1524000" y="2971800"/>
            <a:ext cx="4724400" cy="381000"/>
            <a:chOff x="672" y="3216"/>
            <a:chExt cx="2976" cy="240"/>
          </a:xfrm>
        </p:grpSpPr>
        <p:sp>
          <p:nvSpPr>
            <p:cNvPr id="176" name="AutoShape 176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7" name="AutoShape 177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8" name="AutoShape 178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9" name="AutoShape 179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0" name="AutoShape 180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1" name="AutoShape 181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2" name="AutoShape 182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3" name="AutoShape 183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" name="AutoShape 184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5" name="AutoShape 185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6" name="AutoShape 186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7" name="AutoShape 187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8" name="AutoShape 188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9" name="AutoShape 189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0" name="AutoShape 190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1" name="AutoShape 191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2" name="AutoShape 192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3" name="AutoShape 193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4" name="AutoShape 194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5" name="AutoShape 195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96" name="Group 196"/>
          <p:cNvGrpSpPr>
            <a:grpSpLocks/>
          </p:cNvGrpSpPr>
          <p:nvPr/>
        </p:nvGrpSpPr>
        <p:grpSpPr bwMode="auto">
          <a:xfrm>
            <a:off x="1447800" y="3048000"/>
            <a:ext cx="4724400" cy="381000"/>
            <a:chOff x="672" y="3216"/>
            <a:chExt cx="2976" cy="240"/>
          </a:xfrm>
        </p:grpSpPr>
        <p:sp>
          <p:nvSpPr>
            <p:cNvPr id="197" name="AutoShape 197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8" name="AutoShape 198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9" name="AutoShape 199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0" name="AutoShape 200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1" name="AutoShape 201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" name="AutoShape 202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" name="AutoShape 203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" name="AutoShape 204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" name="AutoShape 205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" name="AutoShape 206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7" name="AutoShape 207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8" name="AutoShape 208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9" name="AutoShape 209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0" name="AutoShape 210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1" name="AutoShape 211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2" name="AutoShape 212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3" name="AutoShape 213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4" name="AutoShape 214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5" name="AutoShape 215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6" name="AutoShape 216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17" name="Group 217"/>
          <p:cNvGrpSpPr>
            <a:grpSpLocks/>
          </p:cNvGrpSpPr>
          <p:nvPr/>
        </p:nvGrpSpPr>
        <p:grpSpPr bwMode="auto">
          <a:xfrm>
            <a:off x="1371600" y="3124200"/>
            <a:ext cx="4724400" cy="381000"/>
            <a:chOff x="672" y="3216"/>
            <a:chExt cx="2976" cy="240"/>
          </a:xfrm>
        </p:grpSpPr>
        <p:sp>
          <p:nvSpPr>
            <p:cNvPr id="218" name="AutoShape 218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9" name="AutoShape 219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0" name="AutoShape 220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1" name="AutoShape 221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2" name="AutoShape 222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3" name="AutoShape 223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4" name="AutoShape 224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5" name="AutoShape 225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6" name="AutoShape 226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7" name="AutoShape 227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8" name="AutoShape 228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9" name="AutoShape 229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0" name="AutoShape 230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1" name="AutoShape 231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2" name="AutoShape 232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3" name="AutoShape 233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4" name="AutoShape 234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5" name="AutoShape 235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" name="AutoShape 236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" name="AutoShape 237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38" name="Group 238"/>
          <p:cNvGrpSpPr>
            <a:grpSpLocks/>
          </p:cNvGrpSpPr>
          <p:nvPr/>
        </p:nvGrpSpPr>
        <p:grpSpPr bwMode="auto">
          <a:xfrm>
            <a:off x="1295400" y="3200400"/>
            <a:ext cx="4724400" cy="381000"/>
            <a:chOff x="672" y="3216"/>
            <a:chExt cx="2976" cy="240"/>
          </a:xfrm>
        </p:grpSpPr>
        <p:sp>
          <p:nvSpPr>
            <p:cNvPr id="239" name="AutoShape 239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0" name="AutoShape 240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1" name="AutoShape 241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2" name="AutoShape 242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3" name="AutoShape 243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4" name="AutoShape 244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5" name="AutoShape 245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6" name="AutoShape 246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7" name="AutoShape 247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8" name="AutoShape 248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9" name="AutoShape 249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0" name="AutoShape 250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1" name="AutoShape 251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2" name="AutoShape 252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3" name="AutoShape 253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4" name="AutoShape 254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5" name="AutoShape 255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6" name="AutoShape 256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7" name="AutoShape 257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8" name="AutoShape 258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59" name="Group 259"/>
          <p:cNvGrpSpPr>
            <a:grpSpLocks/>
          </p:cNvGrpSpPr>
          <p:nvPr/>
        </p:nvGrpSpPr>
        <p:grpSpPr bwMode="auto">
          <a:xfrm>
            <a:off x="1219200" y="3276600"/>
            <a:ext cx="4724400" cy="381000"/>
            <a:chOff x="672" y="3216"/>
            <a:chExt cx="2976" cy="240"/>
          </a:xfrm>
        </p:grpSpPr>
        <p:sp>
          <p:nvSpPr>
            <p:cNvPr id="260" name="AutoShape 260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1" name="AutoShape 261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2" name="AutoShape 262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3" name="AutoShape 263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4" name="AutoShape 264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5" name="AutoShape 265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6" name="AutoShape 266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7" name="AutoShape 267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8" name="AutoShape 268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" name="AutoShape 269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" name="AutoShape 270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" name="AutoShape 271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2" name="AutoShape 272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3" name="AutoShape 273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4" name="AutoShape 274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5" name="AutoShape 275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6" name="AutoShape 276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7" name="AutoShape 277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8" name="AutoShape 278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9" name="AutoShape 279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80" name="Group 280"/>
          <p:cNvGrpSpPr>
            <a:grpSpLocks/>
          </p:cNvGrpSpPr>
          <p:nvPr/>
        </p:nvGrpSpPr>
        <p:grpSpPr bwMode="auto">
          <a:xfrm>
            <a:off x="1143000" y="3352800"/>
            <a:ext cx="4724400" cy="381000"/>
            <a:chOff x="672" y="3216"/>
            <a:chExt cx="2976" cy="240"/>
          </a:xfrm>
        </p:grpSpPr>
        <p:sp>
          <p:nvSpPr>
            <p:cNvPr id="281" name="AutoShape 28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2" name="AutoShape 28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3" name="AutoShape 28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4" name="AutoShape 28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5" name="AutoShape 28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6" name="AutoShape 28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7" name="AutoShape 28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8" name="AutoShape 28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9" name="AutoShape 28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0" name="AutoShape 29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1" name="AutoShape 29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2" name="AutoShape 29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3" name="AutoShape 29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4" name="AutoShape 29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5" name="AutoShape 29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6" name="AutoShape 29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" name="AutoShape 29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8" name="AutoShape 29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9" name="AutoShape 29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0" name="AutoShape 30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01" name="Group 301"/>
          <p:cNvGrpSpPr>
            <a:grpSpLocks/>
          </p:cNvGrpSpPr>
          <p:nvPr/>
        </p:nvGrpSpPr>
        <p:grpSpPr bwMode="auto">
          <a:xfrm>
            <a:off x="1066800" y="3429000"/>
            <a:ext cx="4724400" cy="381000"/>
            <a:chOff x="672" y="3216"/>
            <a:chExt cx="2976" cy="240"/>
          </a:xfrm>
        </p:grpSpPr>
        <p:sp>
          <p:nvSpPr>
            <p:cNvPr id="302" name="AutoShape 30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" name="AutoShape 30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" name="AutoShape 30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5" name="AutoShape 30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6" name="AutoShape 30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7" name="AutoShape 30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8" name="AutoShape 30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9" name="AutoShape 30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0" name="AutoShape 31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1" name="AutoShape 31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2" name="AutoShape 31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3" name="AutoShape 31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4" name="AutoShape 31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5" name="AutoShape 31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6" name="AutoShape 31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7" name="AutoShape 31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8" name="AutoShape 31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19" name="AutoShape 31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0" name="AutoShape 32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1" name="AutoShape 32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22" name="Group 322"/>
          <p:cNvGrpSpPr>
            <a:grpSpLocks/>
          </p:cNvGrpSpPr>
          <p:nvPr/>
        </p:nvGrpSpPr>
        <p:grpSpPr bwMode="auto">
          <a:xfrm>
            <a:off x="990600" y="3505200"/>
            <a:ext cx="4724400" cy="381000"/>
            <a:chOff x="672" y="3216"/>
            <a:chExt cx="2976" cy="240"/>
          </a:xfrm>
        </p:grpSpPr>
        <p:sp>
          <p:nvSpPr>
            <p:cNvPr id="323" name="AutoShape 32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4" name="AutoShape 32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5" name="AutoShape 32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6" name="AutoShape 32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7" name="AutoShape 32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8" name="AutoShape 32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29" name="AutoShape 32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0" name="AutoShape 33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1" name="AutoShape 33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2" name="AutoShape 33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3" name="AutoShape 33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4" name="AutoShape 33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5" name="AutoShape 33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6" name="AutoShape 33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7" name="AutoShape 33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" name="AutoShape 33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9" name="AutoShape 33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0" name="AutoShape 34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1" name="AutoShape 34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2" name="AutoShape 34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43" name="Group 343"/>
          <p:cNvGrpSpPr>
            <a:grpSpLocks/>
          </p:cNvGrpSpPr>
          <p:nvPr/>
        </p:nvGrpSpPr>
        <p:grpSpPr bwMode="auto">
          <a:xfrm>
            <a:off x="990600" y="2133600"/>
            <a:ext cx="5867400" cy="1524000"/>
            <a:chOff x="624" y="960"/>
            <a:chExt cx="3696" cy="960"/>
          </a:xfrm>
        </p:grpSpPr>
        <p:sp>
          <p:nvSpPr>
            <p:cNvPr id="344" name="AutoShape 34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5" name="AutoShape 34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6" name="AutoShape 34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7" name="AutoShape 34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8" name="AutoShape 34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49" name="AutoShape 34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0" name="AutoShape 35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1" name="AutoShape 35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2" name="AutoShape 35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3" name="AutoShape 35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4" name="AutoShape 35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5" name="AutoShape 35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6" name="AutoShape 35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7" name="AutoShape 35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" name="AutoShape 35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9" name="AutoShape 35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0" name="AutoShape 36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1" name="AutoShape 36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2" name="AutoShape 36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63" name="AutoShape 36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64" name="Group 36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659" name="AutoShape 36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0" name="AutoShape 36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1" name="AutoShape 36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2" name="AutoShape 36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3" name="AutoShape 36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4" name="AutoShape 37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5" name="AutoShape 37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6" name="AutoShape 37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7" name="AutoShape 37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8" name="AutoShape 37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69" name="AutoShape 37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0" name="AutoShape 37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1" name="AutoShape 37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2" name="AutoShape 37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3" name="AutoShape 37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4" name="AutoShape 38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5" name="AutoShape 38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6" name="AutoShape 38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7" name="AutoShape 38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78" name="AutoShape 38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5" name="Group 38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639" name="AutoShape 38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0" name="AutoShape 38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1" name="AutoShape 38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2" name="AutoShape 38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3" name="AutoShape 39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4" name="AutoShape 39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5" name="AutoShape 39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6" name="AutoShape 39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7" name="AutoShape 39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8" name="AutoShape 39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9" name="AutoShape 39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0" name="AutoShape 39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1" name="AutoShape 39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2" name="AutoShape 39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3" name="AutoShape 40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4" name="AutoShape 40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5" name="AutoShape 40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6" name="AutoShape 40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7" name="AutoShape 40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8" name="AutoShape 40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6" name="Group 40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619" name="AutoShape 4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0" name="AutoShape 4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1" name="AutoShape 4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2" name="AutoShape 4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3" name="AutoShape 4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4" name="AutoShape 4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5" name="AutoShape 4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6" name="AutoShape 4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7" name="AutoShape 4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8" name="AutoShape 4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9" name="AutoShape 4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0" name="AutoShape 4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1" name="AutoShape 4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2" name="AutoShape 4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3" name="AutoShape 4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4" name="AutoShape 4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5" name="AutoShape 4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6" name="AutoShape 4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7" name="AutoShape 4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8" name="AutoShape 4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7" name="Group 42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599" name="AutoShape 4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0" name="AutoShape 4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1" name="AutoShape 4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2" name="AutoShape 4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3" name="AutoShape 4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4" name="AutoShape 4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5" name="AutoShape 4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6" name="AutoShape 4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7" name="AutoShape 4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8" name="AutoShape 4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9" name="AutoShape 4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0" name="AutoShape 4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1" name="AutoShape 4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2" name="AutoShape 4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3" name="AutoShape 4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4" name="AutoShape 4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5" name="AutoShape 4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" name="AutoShape 4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7" name="AutoShape 4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8" name="AutoShape 4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8" name="Group 44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579" name="AutoShape 4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0" name="AutoShape 4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1" name="AutoShape 4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2" name="AutoShape 4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3" name="AutoShape 4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4" name="AutoShape 4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5" name="AutoShape 4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6" name="AutoShape 4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7" name="AutoShape 4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8" name="AutoShape 4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9" name="AutoShape 4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0" name="AutoShape 4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1" name="AutoShape 4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2" name="AutoShape 4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3" name="AutoShape 4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4" name="AutoShape 4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5" name="AutoShape 4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6" name="AutoShape 4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7" name="AutoShape 4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8" name="AutoShape 4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69" name="Group 46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559" name="AutoShape 4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0" name="AutoShape 4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1" name="AutoShape 4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2" name="AutoShape 4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3" name="AutoShape 4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4" name="AutoShape 4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5" name="AutoShape 4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6" name="AutoShape 4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7" name="AutoShape 4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8" name="AutoShape 4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9" name="AutoShape 4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0" name="AutoShape 4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1" name="AutoShape 4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2" name="AutoShape 4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3" name="AutoShape 4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4" name="AutoShape 4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5" name="AutoShape 4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6" name="AutoShape 4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7" name="AutoShape 4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8" name="AutoShape 4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0" name="Group 49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539" name="AutoShape 4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0" name="AutoShape 4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1" name="AutoShape 4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2" name="AutoShape 4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3" name="AutoShape 4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4" name="AutoShape 4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5" name="AutoShape 4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6" name="AutoShape 4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7" name="AutoShape 4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8" name="AutoShape 5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9" name="AutoShape 5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0" name="AutoShape 5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1" name="AutoShape 5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2" name="AutoShape 5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3" name="AutoShape 5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4" name="AutoShape 5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5" name="AutoShape 5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6" name="AutoShape 5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7" name="AutoShape 5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8" name="AutoShape 5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1" name="Group 51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519" name="AutoShape 5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0" name="AutoShape 5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1" name="AutoShape 5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2" name="AutoShape 5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3" name="AutoShape 5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4" name="AutoShape 5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5" name="AutoShape 5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6" name="AutoShape 5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7" name="AutoShape 5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8" name="AutoShape 5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9" name="AutoShape 5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0" name="AutoShape 5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1" name="AutoShape 5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2" name="AutoShape 5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3" name="AutoShape 5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4" name="AutoShape 5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5" name="AutoShape 5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6" name="AutoShape 5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7" name="AutoShape 5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8" name="AutoShape 5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2" name="Group 53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499" name="AutoShape 5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0" name="AutoShape 5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1" name="AutoShape 5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2" name="AutoShape 5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3" name="AutoShape 5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4" name="AutoShape 5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5" name="AutoShape 5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6" name="AutoShape 5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7" name="AutoShape 5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8" name="AutoShape 5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9" name="AutoShape 5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0" name="AutoShape 5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1" name="AutoShape 5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2" name="AutoShape 5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3" name="AutoShape 5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4" name="AutoShape 5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5" name="AutoShape 5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6" name="AutoShape 5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7" name="AutoShape 5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8" name="AutoShape 5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3" name="Group 55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479" name="AutoShape 5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0" name="AutoShape 5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1" name="AutoShape 5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2" name="AutoShape 5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3" name="AutoShape 5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4" name="AutoShape 5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5" name="AutoShape 5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6" name="AutoShape 5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7" name="AutoShape 5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8" name="AutoShape 5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9" name="AutoShape 5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0" name="AutoShape 5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1" name="AutoShape 5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2" name="AutoShape 5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3" name="AutoShape 5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4" name="AutoShape 5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5" name="AutoShape 5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6" name="AutoShape 5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7" name="AutoShape 5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8" name="AutoShape 5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4" name="Group 57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459" name="AutoShape 5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0" name="AutoShape 5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1" name="AutoShape 5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2" name="AutoShape 5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3" name="AutoShape 5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4" name="AutoShape 5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5" name="AutoShape 5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6" name="AutoShape 5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7" name="AutoShape 5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8" name="AutoShape 5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9" name="AutoShape 5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0" name="AutoShape 5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1" name="AutoShape 5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2" name="AutoShape 5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3" name="AutoShape 5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4" name="AutoShape 5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5" name="AutoShape 5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6" name="AutoShape 5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7" name="AutoShape 5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8" name="AutoShape 5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5" name="Group 59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439" name="AutoShape 59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0" name="AutoShape 59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1" name="AutoShape 59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2" name="AutoShape 59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3" name="AutoShape 60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4" name="AutoShape 60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5" name="AutoShape 60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6" name="AutoShape 60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7" name="AutoShape 60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8" name="AutoShape 60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9" name="AutoShape 60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0" name="AutoShape 60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1" name="AutoShape 60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2" name="AutoShape 60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3" name="AutoShape 61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4" name="AutoShape 61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5" name="AutoShape 61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6" name="AutoShape 61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7" name="AutoShape 61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8" name="AutoShape 61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6" name="Group 61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419" name="AutoShape 61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0" name="AutoShape 61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1" name="AutoShape 61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2" name="AutoShape 6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3" name="AutoShape 62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4" name="AutoShape 62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5" name="AutoShape 62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6" name="AutoShape 62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7" name="AutoShape 62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8" name="AutoShape 62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9" name="AutoShape 62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0" name="AutoShape 62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1" name="AutoShape 62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2" name="AutoShape 63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3" name="AutoShape 63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4" name="AutoShape 63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5" name="AutoShape 63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6" name="AutoShape 63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7" name="AutoShape 63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8" name="AutoShape 63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7" name="Group 63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399" name="AutoShape 63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0" name="AutoShape 63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1" name="AutoShape 64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2" name="AutoShape 64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3" name="AutoShape 64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4" name="AutoShape 64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5" name="AutoShape 64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6" name="AutoShape 64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7" name="AutoShape 64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8" name="AutoShape 64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9" name="AutoShape 64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0" name="AutoShape 64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1" name="AutoShape 65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2" name="AutoShape 65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3" name="AutoShape 65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4" name="AutoShape 65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5" name="AutoShape 65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6" name="AutoShape 65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7" name="AutoShape 65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8" name="AutoShape 65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78" name="Group 65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379" name="AutoShape 6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0" name="AutoShape 6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1" name="AutoShape 6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2" name="AutoShape 6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3" name="AutoShape 6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4" name="AutoShape 6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5" name="AutoShape 6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6" name="AutoShape 6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7" name="AutoShape 6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8" name="AutoShape 6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9" name="AutoShape 6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0" name="AutoShape 6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1" name="AutoShape 6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2" name="AutoShape 6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3" name="AutoShape 6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4" name="AutoShape 6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5" name="AutoShape 6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6" name="AutoShape 6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7" name="AutoShape 6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8" name="AutoShape 6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679" name="Group 679"/>
          <p:cNvGrpSpPr>
            <a:grpSpLocks/>
          </p:cNvGrpSpPr>
          <p:nvPr/>
        </p:nvGrpSpPr>
        <p:grpSpPr bwMode="auto">
          <a:xfrm>
            <a:off x="990600" y="1905000"/>
            <a:ext cx="5867400" cy="1524000"/>
            <a:chOff x="624" y="960"/>
            <a:chExt cx="3696" cy="960"/>
          </a:xfrm>
        </p:grpSpPr>
        <p:sp>
          <p:nvSpPr>
            <p:cNvPr id="680" name="AutoShape 68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1" name="AutoShape 68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2" name="AutoShape 68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3" name="AutoShape 68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4" name="AutoShape 68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5" name="AutoShape 68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6" name="AutoShape 68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7" name="AutoShape 68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8" name="AutoShape 68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89" name="AutoShape 68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0" name="AutoShape 69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1" name="AutoShape 69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2" name="AutoShape 69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3" name="AutoShape 69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4" name="AutoShape 69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5" name="AutoShape 69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6" name="AutoShape 69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7" name="AutoShape 69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8" name="AutoShape 69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99" name="AutoShape 69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00" name="Group 70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995" name="AutoShape 70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6" name="AutoShape 70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7" name="AutoShape 70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8" name="AutoShape 70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9" name="AutoShape 70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0" name="AutoShape 70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1" name="AutoShape 70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2" name="AutoShape 70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3" name="AutoShape 70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4" name="AutoShape 71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5" name="AutoShape 71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6" name="AutoShape 71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7" name="AutoShape 71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8" name="AutoShape 71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9" name="AutoShape 71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0" name="AutoShape 71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1" name="AutoShape 71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2" name="AutoShape 71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3" name="AutoShape 71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4" name="AutoShape 72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1" name="Group 72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975" name="AutoShape 72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6" name="AutoShape 72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7" name="AutoShape 72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8" name="AutoShape 72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9" name="AutoShape 72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0" name="AutoShape 72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1" name="AutoShape 72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2" name="AutoShape 72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3" name="AutoShape 73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4" name="AutoShape 73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5" name="AutoShape 73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6" name="AutoShape 73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7" name="AutoShape 73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8" name="AutoShape 73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9" name="AutoShape 73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0" name="AutoShape 73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1" name="AutoShape 73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2" name="AutoShape 73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3" name="AutoShape 74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4" name="AutoShape 74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2" name="Group 74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955" name="AutoShape 7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6" name="AutoShape 7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7" name="AutoShape 7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8" name="AutoShape 7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9" name="AutoShape 7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0" name="AutoShape 7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1" name="AutoShape 7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2" name="AutoShape 7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3" name="AutoShape 7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4" name="AutoShape 7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5" name="AutoShape 7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6" name="AutoShape 7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7" name="AutoShape 7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8" name="AutoShape 7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9" name="AutoShape 7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0" name="AutoShape 7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1" name="AutoShape 7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2" name="AutoShape 7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3" name="AutoShape 7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4" name="AutoShape 7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3" name="Group 76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935" name="AutoShape 7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6" name="AutoShape 7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7" name="AutoShape 7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8" name="AutoShape 7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9" name="AutoShape 7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0" name="AutoShape 7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1" name="AutoShape 7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2" name="AutoShape 7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3" name="AutoShape 7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4" name="AutoShape 7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5" name="AutoShape 7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6" name="AutoShape 7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7" name="AutoShape 7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8" name="AutoShape 7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9" name="AutoShape 7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0" name="AutoShape 7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1" name="AutoShape 7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2" name="AutoShape 7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3" name="AutoShape 7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4" name="AutoShape 7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4" name="Group 78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915" name="AutoShape 7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6" name="AutoShape 7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7" name="AutoShape 7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8" name="AutoShape 7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9" name="AutoShape 7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0" name="AutoShape 7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1" name="AutoShape 7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2" name="AutoShape 7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3" name="AutoShape 7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4" name="AutoShape 7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5" name="AutoShape 7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6" name="AutoShape 7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7" name="AutoShape 7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8" name="AutoShape 7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9" name="AutoShape 7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0" name="AutoShape 8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1" name="AutoShape 8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2" name="AutoShape 8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3" name="AutoShape 8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4" name="AutoShape 8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5" name="Group 80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895" name="AutoShape 8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6" name="AutoShape 8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7" name="AutoShape 8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8" name="AutoShape 8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9" name="AutoShape 8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0" name="AutoShape 8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1" name="AutoShape 8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2" name="AutoShape 8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3" name="AutoShape 8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4" name="AutoShape 8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5" name="AutoShape 8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6" name="AutoShape 8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7" name="AutoShape 8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8" name="AutoShape 8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9" name="AutoShape 8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0" name="AutoShape 8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1" name="AutoShape 8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2" name="AutoShape 8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3" name="AutoShape 8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4" name="AutoShape 8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6" name="Group 82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875" name="AutoShape 8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6" name="AutoShape 8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7" name="AutoShape 8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8" name="AutoShape 8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9" name="AutoShape 8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0" name="AutoShape 8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1" name="AutoShape 8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2" name="AutoShape 8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3" name="AutoShape 8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4" name="AutoShape 8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5" name="AutoShape 8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6" name="AutoShape 8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7" name="AutoShape 8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8" name="AutoShape 8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9" name="AutoShape 8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0" name="AutoShape 8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1" name="AutoShape 8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2" name="AutoShape 8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3" name="AutoShape 8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4" name="AutoShape 8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7" name="Group 84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855" name="AutoShape 8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6" name="AutoShape 8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7" name="AutoShape 8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8" name="AutoShape 8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9" name="AutoShape 8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0" name="AutoShape 8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1" name="AutoShape 8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2" name="AutoShape 8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3" name="AutoShape 8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4" name="AutoShape 8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5" name="AutoShape 8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6" name="AutoShape 8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7" name="AutoShape 8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8" name="AutoShape 8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9" name="AutoShape 8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0" name="AutoShape 8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1" name="AutoShape 8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2" name="AutoShape 8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3" name="AutoShape 8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4" name="AutoShape 8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8" name="Group 86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835" name="AutoShape 8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6" name="AutoShape 8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7" name="AutoShape 8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8" name="AutoShape 8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9" name="AutoShape 8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0" name="AutoShape 8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1" name="AutoShape 8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2" name="AutoShape 8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3" name="AutoShape 8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4" name="AutoShape 8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5" name="AutoShape 8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6" name="AutoShape 8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7" name="AutoShape 8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8" name="AutoShape 8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9" name="AutoShape 8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0" name="AutoShape 8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1" name="AutoShape 8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2" name="AutoShape 8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3" name="AutoShape 8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4" name="AutoShape 8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09" name="Group 88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815" name="AutoShape 8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6" name="AutoShape 8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7" name="AutoShape 8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8" name="AutoShape 8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9" name="AutoShape 8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0" name="AutoShape 8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1" name="AutoShape 8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2" name="AutoShape 8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3" name="AutoShape 8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4" name="AutoShape 8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5" name="AutoShape 9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6" name="AutoShape 9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7" name="AutoShape 9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8" name="AutoShape 9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9" name="AutoShape 9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0" name="AutoShape 9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1" name="AutoShape 9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2" name="AutoShape 9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3" name="AutoShape 9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4" name="AutoShape 9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0" name="Group 91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95" name="AutoShape 9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6" name="AutoShape 9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7" name="AutoShape 9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8" name="AutoShape 9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9" name="AutoShape 9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0" name="AutoShape 9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1" name="AutoShape 9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2" name="AutoShape 9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3" name="AutoShape 9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4" name="AutoShape 9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5" name="AutoShape 9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6" name="AutoShape 9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7" name="AutoShape 9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8" name="AutoShape 9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9" name="AutoShape 9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0" name="AutoShape 9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1" name="AutoShape 9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2" name="AutoShape 9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3" name="AutoShape 9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4" name="AutoShape 9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1" name="Group 93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5" name="AutoShape 93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" name="AutoShape 93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" name="AutoShape 93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" name="AutoShape 93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" name="AutoShape 93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" name="AutoShape 93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" name="AutoShape 93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" name="AutoShape 93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" name="AutoShape 94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" name="AutoShape 94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" name="AutoShape 94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" name="AutoShape 94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" name="AutoShape 94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" name="AutoShape 94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" name="AutoShape 94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" name="AutoShape 94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" name="AutoShape 94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2" name="AutoShape 94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3" name="AutoShape 95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4" name="AutoShape 95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2" name="Group 95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55" name="AutoShape 95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6" name="AutoShape 95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7" name="AutoShape 95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8" name="AutoShape 95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9" name="AutoShape 95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0" name="AutoShape 95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" name="AutoShape 95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" name="AutoShape 96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" name="AutoShape 96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" name="AutoShape 96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" name="AutoShape 96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" name="AutoShape 96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" name="AutoShape 96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" name="AutoShape 96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" name="AutoShape 96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" name="AutoShape 96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" name="AutoShape 96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" name="AutoShape 97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" name="AutoShape 97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" name="AutoShape 97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3" name="Group 97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35" name="AutoShape 97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6" name="AutoShape 97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7" name="AutoShape 97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8" name="AutoShape 97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9" name="AutoShape 97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0" name="AutoShape 97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1" name="AutoShape 98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2" name="AutoShape 98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3" name="AutoShape 98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4" name="AutoShape 98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5" name="AutoShape 98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6" name="AutoShape 98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7" name="AutoShape 98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8" name="AutoShape 98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9" name="AutoShape 98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0" name="AutoShape 98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1" name="AutoShape 99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2" name="AutoShape 99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3" name="AutoShape 99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4" name="AutoShape 99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14" name="Group 99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15" name="AutoShape 9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6" name="AutoShape 9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" name="AutoShape 9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" name="AutoShape 9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9" name="AutoShape 9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0" name="AutoShape 10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1" name="AutoShape 10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2" name="AutoShape 10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3" name="AutoShape 10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4" name="AutoShape 10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5" name="AutoShape 10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6" name="AutoShape 10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7" name="AutoShape 10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8" name="AutoShape 10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9" name="AutoShape 10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0" name="AutoShape 10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1" name="AutoShape 10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2" name="AutoShape 10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3" name="AutoShape 10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4" name="AutoShape 10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015" name="Group 1015"/>
          <p:cNvGrpSpPr>
            <a:grpSpLocks/>
          </p:cNvGrpSpPr>
          <p:nvPr/>
        </p:nvGrpSpPr>
        <p:grpSpPr bwMode="auto">
          <a:xfrm>
            <a:off x="990600" y="1676400"/>
            <a:ext cx="5867400" cy="1524000"/>
            <a:chOff x="624" y="960"/>
            <a:chExt cx="3696" cy="960"/>
          </a:xfrm>
        </p:grpSpPr>
        <p:sp>
          <p:nvSpPr>
            <p:cNvPr id="1016" name="AutoShape 101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7" name="AutoShape 101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8" name="AutoShape 101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19" name="AutoShape 101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0" name="AutoShape 102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1" name="AutoShape 102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2" name="AutoShape 102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3" name="AutoShape 102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4" name="AutoShape 102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5" name="AutoShape 102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6" name="AutoShape 102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7" name="AutoShape 102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8" name="AutoShape 102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29" name="AutoShape 102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0" name="AutoShape 103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1" name="AutoShape 103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2" name="AutoShape 103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AutoShape 103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AutoShape 103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AutoShape 103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6" name="Group 103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1331" name="AutoShape 103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2" name="AutoShape 103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3" name="AutoShape 103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4" name="AutoShape 104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5" name="AutoShape 104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6" name="AutoShape 104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7" name="AutoShape 104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8" name="AutoShape 104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9" name="AutoShape 10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0" name="AutoShape 104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1" name="AutoShape 104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2" name="AutoShape 104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3" name="AutoShape 104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4" name="AutoShape 105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5" name="AutoShape 105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6" name="AutoShape 105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7" name="AutoShape 105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8" name="AutoShape 105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9" name="AutoShape 105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50" name="AutoShape 105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37" name="Group 105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1311" name="AutoShape 105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2" name="AutoShape 105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3" name="AutoShape 106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4" name="AutoShape 106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5" name="AutoShape 106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6" name="AutoShape 106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7" name="AutoShape 106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8" name="AutoShape 106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9" name="AutoShape 106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0" name="AutoShape 106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1" name="AutoShape 106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2" name="AutoShape 106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3" name="AutoShape 107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4" name="AutoShape 107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5" name="AutoShape 107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6" name="AutoShape 107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7" name="AutoShape 107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8" name="AutoShape 107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9" name="AutoShape 107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0" name="AutoShape 107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38" name="Group 107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1291" name="AutoShape 10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2" name="AutoShape 10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3" name="AutoShape 10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4" name="AutoShape 10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5" name="AutoShape 10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6" name="AutoShape 10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7" name="AutoShape 10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8" name="AutoShape 10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9" name="AutoShape 10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0" name="AutoShape 10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1" name="AutoShape 10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2" name="AutoShape 10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3" name="AutoShape 10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4" name="AutoShape 10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5" name="AutoShape 10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6" name="AutoShape 10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7" name="AutoShape 10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8" name="AutoShape 10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9" name="AutoShape 10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0" name="AutoShape 10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39" name="Group 109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1271" name="AutoShape 11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2" name="AutoShape 11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3" name="AutoShape 11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4" name="AutoShape 11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5" name="AutoShape 11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6" name="AutoShape 11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7" name="AutoShape 11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8" name="AutoShape 11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9" name="AutoShape 11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0" name="AutoShape 11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1" name="AutoShape 11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2" name="AutoShape 11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3" name="AutoShape 11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4" name="AutoShape 11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5" name="AutoShape 11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6" name="AutoShape 11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7" name="AutoShape 11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8" name="AutoShape 11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9" name="AutoShape 11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0" name="AutoShape 11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0" name="Group 112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1251" name="AutoShape 11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2" name="AutoShape 11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3" name="AutoShape 11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4" name="AutoShape 11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5" name="AutoShape 11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6" name="AutoShape 11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7" name="AutoShape 11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8" name="AutoShape 11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9" name="AutoShape 11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0" name="AutoShape 11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1" name="AutoShape 11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2" name="AutoShape 11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3" name="AutoShape 11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4" name="AutoShape 11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5" name="AutoShape 11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6" name="AutoShape 11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7" name="AutoShape 11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8" name="AutoShape 11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9" name="AutoShape 11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0" name="AutoShape 11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1" name="Group 114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1231" name="AutoShape 11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2" name="AutoShape 11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3" name="AutoShape 11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4" name="AutoShape 11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5" name="AutoShape 11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6" name="AutoShape 11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7" name="AutoShape 11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8" name="AutoShape 11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9" name="AutoShape 11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0" name="AutoShape 11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1" name="AutoShape 11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2" name="AutoShape 11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3" name="AutoShape 11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4" name="AutoShape 11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5" name="AutoShape 11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6" name="AutoShape 11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7" name="AutoShape 11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8" name="AutoShape 11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9" name="AutoShape 11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0" name="AutoShape 11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2" name="Group 116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1211" name="AutoShape 11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2" name="AutoShape 11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3" name="AutoShape 11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4" name="AutoShape 11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5" name="AutoShape 11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6" name="AutoShape 11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7" name="AutoShape 11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8" name="AutoShape 11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9" name="AutoShape 11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0" name="AutoShape 11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1" name="AutoShape 11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2" name="AutoShape 11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3" name="AutoShape 11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4" name="AutoShape 11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5" name="AutoShape 11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6" name="AutoShape 11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7" name="AutoShape 11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8" name="AutoShape 11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9" name="AutoShape 11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0" name="AutoShape 11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3" name="Group 118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1191" name="AutoShape 11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2" name="AutoShape 11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3" name="AutoShape 11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4" name="AutoShape 11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5" name="AutoShape 11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6" name="AutoShape 11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7" name="AutoShape 11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8" name="AutoShape 11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9" name="AutoShape 11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0" name="AutoShape 11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1" name="AutoShape 11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2" name="AutoShape 11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3" name="AutoShape 11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4" name="AutoShape 11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5" name="AutoShape 11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6" name="AutoShape 11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7" name="AutoShape 12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8" name="AutoShape 12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9" name="AutoShape 12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0" name="AutoShape 12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4" name="Group 120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1171" name="AutoShape 12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2" name="AutoShape 12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3" name="AutoShape 12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4" name="AutoShape 12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5" name="AutoShape 12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6" name="AutoShape 12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7" name="AutoShape 12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8" name="AutoShape 12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9" name="AutoShape 12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0" name="AutoShape 12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1" name="AutoShape 12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2" name="AutoShape 12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3" name="AutoShape 12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4" name="AutoShape 12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5" name="AutoShape 12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6" name="AutoShape 12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7" name="AutoShape 12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8" name="AutoShape 12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9" name="AutoShape 12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0" name="AutoShape 12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5" name="Group 122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1151" name="AutoShape 12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2" name="AutoShape 12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3" name="AutoShape 12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4" name="AutoShape 12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5" name="AutoShape 12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6" name="AutoShape 12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7" name="AutoShape 12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8" name="AutoShape 12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9" name="AutoShape 12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0" name="AutoShape 12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1" name="AutoShape 12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2" name="AutoShape 12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3" name="AutoShape 12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4" name="AutoShape 12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5" name="AutoShape 12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6" name="AutoShape 12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7" name="AutoShape 12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8" name="AutoShape 12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9" name="AutoShape 12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0" name="AutoShape 12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6" name="Group 124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1131" name="AutoShape 12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2" name="AutoShape 12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3" name="AutoShape 12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4" name="AutoShape 12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5" name="AutoShape 12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6" name="AutoShape 12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7" name="AutoShape 12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8" name="AutoShape 12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9" name="AutoShape 12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0" name="AutoShape 12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1" name="AutoShape 12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2" name="AutoShape 12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3" name="AutoShape 12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4" name="AutoShape 12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5" name="AutoShape 12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6" name="AutoShape 12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7" name="AutoShape 12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8" name="AutoShape 12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9" name="AutoShape 12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0" name="AutoShape 12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7" name="Group 126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1111" name="AutoShape 126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2" name="AutoShape 126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3" name="AutoShape 127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4" name="AutoShape 127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5" name="AutoShape 127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6" name="AutoShape 127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7" name="AutoShape 127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8" name="AutoShape 127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9" name="AutoShape 127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0" name="AutoShape 127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1" name="AutoShape 127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2" name="AutoShape 127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3" name="AutoShape 128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4" name="AutoShape 128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5" name="AutoShape 128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6" name="AutoShape 128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7" name="AutoShape 128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8" name="AutoShape 128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9" name="AutoShape 128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0" name="AutoShape 128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8" name="Group 128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1091" name="AutoShape 128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2" name="AutoShape 129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3" name="AutoShape 129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4" name="AutoShape 129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5" name="AutoShape 129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6" name="AutoShape 129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7" name="AutoShape 129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8" name="AutoShape 129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9" name="AutoShape 129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0" name="AutoShape 129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1" name="AutoShape 129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2" name="AutoShape 130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3" name="AutoShape 130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4" name="AutoShape 130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5" name="AutoShape 130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6" name="AutoShape 130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7" name="AutoShape 130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8" name="AutoShape 130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9" name="AutoShape 130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0" name="AutoShape 130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49" name="Group 130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1071" name="AutoShape 131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2" name="AutoShape 131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3" name="AutoShape 131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4" name="AutoShape 131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5" name="AutoShape 131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6" name="AutoShape 131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7" name="AutoShape 131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8" name="AutoShape 131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9" name="AutoShape 131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0" name="AutoShape 131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1" name="AutoShape 132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2" name="AutoShape 132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3" name="AutoShape 132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4" name="AutoShape 132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5" name="AutoShape 132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6" name="AutoShape 132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7" name="AutoShape 132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8" name="AutoShape 132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9" name="AutoShape 132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0" name="AutoShape 132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050" name="Group 133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1051" name="AutoShape 133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2" name="AutoShape 133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3" name="AutoShape 133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4" name="AutoShape 133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5" name="AutoShape 133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6" name="AutoShape 133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7" name="AutoShape 133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8" name="AutoShape 133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9" name="AutoShape 133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0" name="AutoShape 134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1" name="AutoShape 134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2" name="AutoShape 134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3" name="AutoShape 134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4" name="AutoShape 134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5" name="AutoShape 134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6" name="AutoShape 134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7" name="AutoShape 134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8" name="AutoShape 134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9" name="AutoShape 134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0" name="AutoShape 135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351" name="Group 1351"/>
          <p:cNvGrpSpPr>
            <a:grpSpLocks/>
          </p:cNvGrpSpPr>
          <p:nvPr/>
        </p:nvGrpSpPr>
        <p:grpSpPr bwMode="auto">
          <a:xfrm>
            <a:off x="990600" y="1447800"/>
            <a:ext cx="5867400" cy="1524000"/>
            <a:chOff x="624" y="960"/>
            <a:chExt cx="3696" cy="960"/>
          </a:xfrm>
        </p:grpSpPr>
        <p:sp>
          <p:nvSpPr>
            <p:cNvPr id="1352" name="AutoShape 135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3" name="AutoShape 135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4" name="AutoShape 135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5" name="AutoShape 135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6" name="AutoShape 135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7" name="AutoShape 135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8" name="AutoShape 135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59" name="AutoShape 135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0" name="AutoShape 136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1" name="AutoShape 136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2" name="AutoShape 136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3" name="AutoShape 136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4" name="AutoShape 136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5" name="AutoShape 136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6" name="AutoShape 136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7" name="AutoShape 136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8" name="AutoShape 136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69" name="AutoShape 136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70" name="AutoShape 137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371" name="AutoShape 137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372" name="Group 137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1667" name="AutoShape 137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8" name="AutoShape 137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9" name="AutoShape 137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0" name="AutoShape 137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1" name="AutoShape 137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2" name="AutoShape 137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3" name="AutoShape 137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4" name="AutoShape 138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5" name="AutoShape 138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6" name="AutoShape 138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7" name="AutoShape 138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8" name="AutoShape 138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9" name="AutoShape 138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0" name="AutoShape 138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1" name="AutoShape 138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2" name="AutoShape 138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3" name="AutoShape 138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4" name="AutoShape 139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5" name="AutoShape 139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6" name="AutoShape 139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3" name="Group 139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1647" name="AutoShape 139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8" name="AutoShape 139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9" name="AutoShape 139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0" name="AutoShape 139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1" name="AutoShape 139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2" name="AutoShape 139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3" name="AutoShape 140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4" name="AutoShape 140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5" name="AutoShape 140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6" name="AutoShape 140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7" name="AutoShape 140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8" name="AutoShape 140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9" name="AutoShape 140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0" name="AutoShape 140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1" name="AutoShape 140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2" name="AutoShape 140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3" name="AutoShape 141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4" name="AutoShape 141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5" name="AutoShape 141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6" name="AutoShape 141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4" name="Group 141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1627" name="AutoShape 141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8" name="AutoShape 141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9" name="AutoShape 141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0" name="AutoShape 141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1" name="AutoShape 141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2" name="AutoShape 142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3" name="AutoShape 142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4" name="AutoShape 142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5" name="AutoShape 142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6" name="AutoShape 142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7" name="AutoShape 142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8" name="AutoShape 142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9" name="AutoShape 142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0" name="AutoShape 142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1" name="AutoShape 142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2" name="AutoShape 143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3" name="AutoShape 143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4" name="AutoShape 143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5" name="AutoShape 143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6" name="AutoShape 143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5" name="Group 143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1607" name="AutoShape 143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8" name="AutoShape 143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9" name="AutoShape 143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0" name="AutoShape 143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1" name="AutoShape 144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2" name="AutoShape 144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3" name="AutoShape 144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4" name="AutoShape 144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5" name="AutoShape 144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6" name="AutoShape 144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7" name="AutoShape 144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8" name="AutoShape 144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9" name="AutoShape 144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0" name="AutoShape 144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1" name="AutoShape 145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2" name="AutoShape 145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3" name="AutoShape 145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4" name="AutoShape 145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5" name="AutoShape 145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6" name="AutoShape 145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6" name="Group 145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1587" name="AutoShape 145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8" name="AutoShape 145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9" name="AutoShape 145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0" name="AutoShape 146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1" name="AutoShape 146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2" name="AutoShape 146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3" name="AutoShape 146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4" name="AutoShape 146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5" name="AutoShape 146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6" name="AutoShape 146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7" name="AutoShape 146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8" name="AutoShape 146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9" name="AutoShape 146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0" name="AutoShape 147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1" name="AutoShape 147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2" name="AutoShape 147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3" name="AutoShape 147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4" name="AutoShape 147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5" name="AutoShape 147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6" name="AutoShape 147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7" name="Group 147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1567" name="AutoShape 147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8" name="AutoShape 147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9" name="AutoShape 148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0" name="AutoShape 148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1" name="AutoShape 148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2" name="AutoShape 148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3" name="AutoShape 148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4" name="AutoShape 148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5" name="AutoShape 148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6" name="AutoShape 148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7" name="AutoShape 148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8" name="AutoShape 148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9" name="AutoShape 149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0" name="AutoShape 149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1" name="AutoShape 149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2" name="AutoShape 149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3" name="AutoShape 149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4" name="AutoShape 149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5" name="AutoShape 149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6" name="AutoShape 149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8" name="Group 149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1547" name="AutoShape 149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8" name="AutoShape 150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9" name="AutoShape 150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0" name="AutoShape 150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1" name="AutoShape 150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2" name="AutoShape 150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3" name="AutoShape 150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4" name="AutoShape 150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5" name="AutoShape 150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6" name="AutoShape 150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7" name="AutoShape 150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8" name="AutoShape 151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9" name="AutoShape 151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0" name="AutoShape 151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1" name="AutoShape 151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2" name="AutoShape 151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3" name="AutoShape 151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4" name="AutoShape 151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5" name="AutoShape 151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6" name="AutoShape 151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79" name="Group 151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1527" name="AutoShape 152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8" name="AutoShape 152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9" name="AutoShape 152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0" name="AutoShape 152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1" name="AutoShape 152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2" name="AutoShape 152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3" name="AutoShape 152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4" name="AutoShape 152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5" name="AutoShape 152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6" name="AutoShape 152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7" name="AutoShape 153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8" name="AutoShape 153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9" name="AutoShape 153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0" name="AutoShape 153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1" name="AutoShape 153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2" name="AutoShape 153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3" name="AutoShape 153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4" name="AutoShape 153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5" name="AutoShape 153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6" name="AutoShape 153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0" name="Group 154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1507" name="AutoShape 154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8" name="AutoShape 154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9" name="AutoShape 154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0" name="AutoShape 154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1" name="AutoShape 154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2" name="AutoShape 154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3" name="AutoShape 154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4" name="AutoShape 154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5" name="AutoShape 154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6" name="AutoShape 155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7" name="AutoShape 155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8" name="AutoShape 155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9" name="AutoShape 155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0" name="AutoShape 155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1" name="AutoShape 155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2" name="AutoShape 155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3" name="AutoShape 155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4" name="AutoShape 155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5" name="AutoShape 155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6" name="AutoShape 156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1" name="Group 156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1487" name="AutoShape 156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8" name="AutoShape 156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9" name="AutoShape 156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0" name="AutoShape 156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1" name="AutoShape 156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2" name="AutoShape 156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3" name="AutoShape 156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4" name="AutoShape 156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5" name="AutoShape 157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6" name="AutoShape 157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7" name="AutoShape 157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8" name="AutoShape 157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9" name="AutoShape 157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0" name="AutoShape 157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1" name="AutoShape 157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2" name="AutoShape 157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3" name="AutoShape 157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4" name="AutoShape 157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5" name="AutoShape 158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6" name="AutoShape 158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2" name="Group 158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1467" name="AutoShape 158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8" name="AutoShape 158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9" name="AutoShape 158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0" name="AutoShape 158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1" name="AutoShape 158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2" name="AutoShape 158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3" name="AutoShape 158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4" name="AutoShape 159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5" name="AutoShape 159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6" name="AutoShape 159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7" name="AutoShape 159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8" name="AutoShape 159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9" name="AutoShape 159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0" name="AutoShape 159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1" name="AutoShape 159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2" name="AutoShape 159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3" name="AutoShape 159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4" name="AutoShape 160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5" name="AutoShape 160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6" name="AutoShape 160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3" name="Group 160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1447" name="AutoShape 160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8" name="AutoShape 160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9" name="AutoShape 160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0" name="AutoShape 160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1" name="AutoShape 160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2" name="AutoShape 160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3" name="AutoShape 161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4" name="AutoShape 161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5" name="AutoShape 161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6" name="AutoShape 161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7" name="AutoShape 161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8" name="AutoShape 161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9" name="AutoShape 161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0" name="AutoShape 161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1" name="AutoShape 161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2" name="AutoShape 161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3" name="AutoShape 162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4" name="AutoShape 162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5" name="AutoShape 162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6" name="AutoShape 162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4" name="Group 162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1427" name="AutoShape 162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8" name="AutoShape 162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9" name="AutoShape 162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0" name="AutoShape 162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1" name="AutoShape 162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2" name="AutoShape 163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3" name="AutoShape 163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4" name="AutoShape 163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5" name="AutoShape 163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6" name="AutoShape 163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7" name="AutoShape 163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8" name="AutoShape 163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9" name="AutoShape 163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0" name="AutoShape 163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1" name="AutoShape 163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2" name="AutoShape 164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3" name="AutoShape 164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4" name="AutoShape 164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5" name="AutoShape 164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6" name="AutoShape 164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5" name="Group 164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1407" name="AutoShape 164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8" name="AutoShape 164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9" name="AutoShape 164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0" name="AutoShape 164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1" name="AutoShape 165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2" name="AutoShape 165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3" name="AutoShape 165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4" name="AutoShape 165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5" name="AutoShape 165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6" name="AutoShape 165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7" name="AutoShape 165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8" name="AutoShape 165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9" name="AutoShape 165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0" name="AutoShape 165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1" name="AutoShape 166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2" name="AutoShape 166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3" name="AutoShape 166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4" name="AutoShape 166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5" name="AutoShape 166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6" name="AutoShape 166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386" name="Group 166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1387" name="AutoShape 166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88" name="AutoShape 166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89" name="AutoShape 166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0" name="AutoShape 167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1" name="AutoShape 167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2" name="AutoShape 167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3" name="AutoShape 167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4" name="AutoShape 167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5" name="AutoShape 167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6" name="AutoShape 167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7" name="AutoShape 167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8" name="AutoShape 167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9" name="AutoShape 167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0" name="AutoShape 168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1" name="AutoShape 168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2" name="AutoShape 168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3" name="AutoShape 168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4" name="AutoShape 168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5" name="AutoShape 168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6" name="AutoShape 168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687" name="Group 1687"/>
          <p:cNvGrpSpPr>
            <a:grpSpLocks/>
          </p:cNvGrpSpPr>
          <p:nvPr/>
        </p:nvGrpSpPr>
        <p:grpSpPr bwMode="auto">
          <a:xfrm>
            <a:off x="990600" y="1219200"/>
            <a:ext cx="5867400" cy="1524000"/>
            <a:chOff x="624" y="960"/>
            <a:chExt cx="3696" cy="960"/>
          </a:xfrm>
        </p:grpSpPr>
        <p:sp>
          <p:nvSpPr>
            <p:cNvPr id="1688" name="AutoShape 1688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89" name="AutoShape 1689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0" name="AutoShape 1690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1" name="AutoShape 1691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2" name="AutoShape 1692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3" name="AutoShape 1693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4" name="AutoShape 1694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5" name="AutoShape 1695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6" name="AutoShape 1696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7" name="AutoShape 1697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8" name="AutoShape 1698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99" name="AutoShape 1699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0" name="AutoShape 1700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1" name="AutoShape 1701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2" name="AutoShape 1702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3" name="AutoShape 1703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4" name="AutoShape 1704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5" name="AutoShape 1705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6" name="AutoShape 1706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07" name="AutoShape 1707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708" name="Group 1708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2003" name="AutoShape 1709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4" name="AutoShape 1710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5" name="AutoShape 1711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6" name="AutoShape 1712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7" name="AutoShape 1713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8" name="AutoShape 1714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9" name="AutoShape 1715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0" name="AutoShape 1716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1" name="AutoShape 1717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2" name="AutoShape 1718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3" name="AutoShape 1719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4" name="AutoShape 1720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5" name="AutoShape 1721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6" name="AutoShape 1722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7" name="AutoShape 1723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8" name="AutoShape 1724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9" name="AutoShape 1725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20" name="AutoShape 1726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21" name="AutoShape 1727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22" name="AutoShape 1728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09" name="Group 1729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1983" name="AutoShape 1730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4" name="AutoShape 1731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5" name="AutoShape 1732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6" name="AutoShape 1733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7" name="AutoShape 1734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8" name="AutoShape 1735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9" name="AutoShape 1736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0" name="AutoShape 1737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1" name="AutoShape 1738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2" name="AutoShape 1739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3" name="AutoShape 1740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4" name="AutoShape 1741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5" name="AutoShape 1742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6" name="AutoShape 1743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7" name="AutoShape 1744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8" name="AutoShape 1745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9" name="AutoShape 1746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0" name="AutoShape 1747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1" name="AutoShape 1748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2" name="AutoShape 1749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0" name="Group 1750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1963" name="AutoShape 175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4" name="AutoShape 175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5" name="AutoShape 175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6" name="AutoShape 175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7" name="AutoShape 175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8" name="AutoShape 175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9" name="AutoShape 175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0" name="AutoShape 175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1" name="AutoShape 175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2" name="AutoShape 176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3" name="AutoShape 176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4" name="AutoShape 176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5" name="AutoShape 176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6" name="AutoShape 176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7" name="AutoShape 176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8" name="AutoShape 176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9" name="AutoShape 176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0" name="AutoShape 176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1" name="AutoShape 176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2" name="AutoShape 177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1" name="Group 1771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1943" name="AutoShape 177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4" name="AutoShape 177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5" name="AutoShape 177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" name="AutoShape 177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" name="AutoShape 177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8" name="AutoShape 177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9" name="AutoShape 177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0" name="AutoShape 177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1" name="AutoShape 178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2" name="AutoShape 178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3" name="AutoShape 178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4" name="AutoShape 178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5" name="AutoShape 178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6" name="AutoShape 178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7" name="AutoShape 178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8" name="AutoShape 178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9" name="AutoShape 178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0" name="AutoShape 178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1" name="AutoShape 179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2" name="AutoShape 179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2" name="Group 1792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1923" name="AutoShape 179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4" name="AutoShape 179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5" name="AutoShape 179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6" name="AutoShape 179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7" name="AutoShape 179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8" name="AutoShape 179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9" name="AutoShape 179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0" name="AutoShape 180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1" name="AutoShape 180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2" name="AutoShape 180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3" name="AutoShape 180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4" name="AutoShape 180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5" name="AutoShape 180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6" name="AutoShape 180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7" name="AutoShape 180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8" name="AutoShape 180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9" name="AutoShape 180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0" name="AutoShape 181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1" name="AutoShape 181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2" name="AutoShape 181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3" name="Group 1813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1903" name="AutoShape 181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4" name="AutoShape 181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5" name="AutoShape 181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6" name="AutoShape 181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7" name="AutoShape 181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8" name="AutoShape 181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9" name="AutoShape 182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0" name="AutoShape 182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1" name="AutoShape 182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2" name="AutoShape 182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3" name="AutoShape 182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4" name="AutoShape 182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5" name="AutoShape 182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6" name="AutoShape 182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7" name="AutoShape 182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8" name="AutoShape 182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9" name="AutoShape 183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0" name="AutoShape 183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1" name="AutoShape 183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2" name="AutoShape 183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4" name="Group 1834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1883" name="AutoShape 183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4" name="AutoShape 183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5" name="AutoShape 183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6" name="AutoShape 183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7" name="AutoShape 183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8" name="AutoShape 184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9" name="AutoShape 184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0" name="AutoShape 184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1" name="AutoShape 184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2" name="AutoShape 184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3" name="AutoShape 184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4" name="AutoShape 184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5" name="AutoShape 184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6" name="AutoShape 184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7" name="AutoShape 184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8" name="AutoShape 185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9" name="AutoShape 185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0" name="AutoShape 185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1" name="AutoShape 185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2" name="AutoShape 185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5" name="Group 1855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1863" name="AutoShape 185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4" name="AutoShape 185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5" name="AutoShape 185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6" name="AutoShape 185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7" name="AutoShape 186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8" name="AutoShape 186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9" name="AutoShape 186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0" name="AutoShape 186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1" name="AutoShape 186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2" name="AutoShape 186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3" name="AutoShape 186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4" name="AutoShape 186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5" name="AutoShape 186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6" name="AutoShape 186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7" name="AutoShape 187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8" name="AutoShape 187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9" name="AutoShape 187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0" name="AutoShape 187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1" name="AutoShape 187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2" name="AutoShape 187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6" name="Group 1876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1843" name="AutoShape 187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4" name="AutoShape 187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5" name="AutoShape 187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6" name="AutoShape 188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7" name="AutoShape 188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8" name="AutoShape 188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9" name="AutoShape 188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0" name="AutoShape 188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1" name="AutoShape 188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2" name="AutoShape 188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3" name="AutoShape 188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4" name="AutoShape 188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5" name="AutoShape 188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6" name="AutoShape 189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7" name="AutoShape 189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8" name="AutoShape 189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9" name="AutoShape 189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0" name="AutoShape 189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1" name="AutoShape 189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2" name="AutoShape 189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7" name="Group 1897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1823" name="AutoShape 189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4" name="AutoShape 189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5" name="AutoShape 190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6" name="AutoShape 190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7" name="AutoShape 190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8" name="AutoShape 190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9" name="AutoShape 190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0" name="AutoShape 190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1" name="AutoShape 190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2" name="AutoShape 190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3" name="AutoShape 190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4" name="AutoShape 190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5" name="AutoShape 191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6" name="AutoShape 191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7" name="AutoShape 191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8" name="AutoShape 191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9" name="AutoShape 191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0" name="AutoShape 191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1" name="AutoShape 191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2" name="AutoShape 191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8" name="Group 1918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1803" name="AutoShape 19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4" name="AutoShape 192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5" name="AutoShape 192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6" name="AutoShape 192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7" name="AutoShape 192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8" name="AutoShape 192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9" name="AutoShape 192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0" name="AutoShape 192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1" name="AutoShape 192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2" name="AutoShape 192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3" name="AutoShape 192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4" name="AutoShape 193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5" name="AutoShape 193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6" name="AutoShape 193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7" name="AutoShape 193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8" name="AutoShape 193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9" name="AutoShape 193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0" name="AutoShape 193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1" name="AutoShape 193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2" name="AutoShape 193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19" name="Group 1939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1783" name="AutoShape 194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4" name="AutoShape 194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5" name="AutoShape 194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6" name="AutoShape 194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7" name="AutoShape 194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8" name="AutoShape 194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9" name="AutoShape 194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0" name="AutoShape 194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1" name="AutoShape 194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2" name="AutoShape 194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3" name="AutoShape 195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4" name="AutoShape 195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5" name="AutoShape 195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6" name="AutoShape 195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7" name="AutoShape 195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8" name="AutoShape 195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9" name="AutoShape 195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0" name="AutoShape 195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1" name="AutoShape 195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2" name="AutoShape 195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20" name="Group 1960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1763" name="AutoShape 196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4" name="AutoShape 196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5" name="AutoShape 196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6" name="AutoShape 196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7" name="AutoShape 196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8" name="AutoShape 196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9" name="AutoShape 196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0" name="AutoShape 196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1" name="AutoShape 196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2" name="AutoShape 197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3" name="AutoShape 197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4" name="AutoShape 197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5" name="AutoShape 197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6" name="AutoShape 197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7" name="AutoShape 197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8" name="AutoShape 197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9" name="AutoShape 197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0" name="AutoShape 197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1" name="AutoShape 197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2" name="AutoShape 198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21" name="Group 1981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1743" name="AutoShape 198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4" name="AutoShape 198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5" name="AutoShape 198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6" name="AutoShape 198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7" name="AutoShape 198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8" name="AutoShape 198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9" name="AutoShape 198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0" name="AutoShape 198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1" name="AutoShape 199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2" name="AutoShape 199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3" name="AutoShape 199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4" name="AutoShape 199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5" name="AutoShape 199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6" name="AutoShape 199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7" name="AutoShape 199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8" name="AutoShape 199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9" name="AutoShape 199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0" name="AutoShape 199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1" name="AutoShape 200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2" name="AutoShape 200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722" name="Group 2002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1723" name="AutoShape 200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4" name="AutoShape 200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5" name="AutoShape 200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6" name="AutoShape 200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7" name="AutoShape 200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8" name="AutoShape 200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9" name="AutoShape 200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0" name="AutoShape 201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1" name="AutoShape 201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2" name="AutoShape 201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3" name="AutoShape 201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4" name="AutoShape 201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5" name="AutoShape 201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6" name="AutoShape 201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7" name="AutoShape 201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8" name="AutoShape 201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9" name="AutoShape 201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0" name="AutoShape 202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1" name="AutoShape 202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2" name="AutoShape 202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023" name="Group 2023"/>
          <p:cNvGrpSpPr>
            <a:grpSpLocks/>
          </p:cNvGrpSpPr>
          <p:nvPr/>
        </p:nvGrpSpPr>
        <p:grpSpPr bwMode="auto">
          <a:xfrm>
            <a:off x="990600" y="990600"/>
            <a:ext cx="5867400" cy="1524000"/>
            <a:chOff x="624" y="960"/>
            <a:chExt cx="3696" cy="960"/>
          </a:xfrm>
        </p:grpSpPr>
        <p:sp>
          <p:nvSpPr>
            <p:cNvPr id="2024" name="AutoShape 202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5" name="AutoShape 202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6" name="AutoShape 202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7" name="AutoShape 202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8" name="AutoShape 202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9" name="AutoShape 202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0" name="AutoShape 203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1" name="AutoShape 203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2" name="AutoShape 203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3" name="AutoShape 203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4" name="AutoShape 203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5" name="AutoShape 203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6" name="AutoShape 203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7" name="AutoShape 203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8" name="AutoShape 203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9" name="AutoShape 203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0" name="AutoShape 204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1" name="AutoShape 204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2" name="AutoShape 204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3" name="AutoShape 204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044" name="Group 204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2339" name="AutoShape 204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0" name="AutoShape 204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1" name="AutoShape 204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2" name="AutoShape 204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3" name="AutoShape 204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4" name="AutoShape 205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5" name="AutoShape 205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6" name="AutoShape 205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7" name="AutoShape 205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8" name="AutoShape 205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9" name="AutoShape 205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0" name="AutoShape 205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1" name="AutoShape 205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2" name="AutoShape 205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3" name="AutoShape 205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4" name="AutoShape 206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5" name="AutoShape 206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6" name="AutoShape 206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7" name="AutoShape 206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8" name="AutoShape 206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5" name="Group 206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2319" name="AutoShape 206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0" name="AutoShape 206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1" name="AutoShape 206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2" name="AutoShape 206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3" name="AutoShape 207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4" name="AutoShape 207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5" name="AutoShape 207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6" name="AutoShape 207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7" name="AutoShape 207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8" name="AutoShape 207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9" name="AutoShape 207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0" name="AutoShape 207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1" name="AutoShape 207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2" name="AutoShape 207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3" name="AutoShape 208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4" name="AutoShape 208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5" name="AutoShape 208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6" name="AutoShape 208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7" name="AutoShape 208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8" name="AutoShape 208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6" name="Group 208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2299" name="AutoShape 208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0" name="AutoShape 208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1" name="AutoShape 208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2" name="AutoShape 209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3" name="AutoShape 209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4" name="AutoShape 209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5" name="AutoShape 209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6" name="AutoShape 209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7" name="AutoShape 209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8" name="AutoShape 209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9" name="AutoShape 209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0" name="AutoShape 209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1" name="AutoShape 209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2" name="AutoShape 210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3" name="AutoShape 210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4" name="AutoShape 210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5" name="AutoShape 210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6" name="AutoShape 210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7" name="AutoShape 210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8" name="AutoShape 210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7" name="Group 210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2279" name="AutoShape 210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0" name="AutoShape 210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1" name="AutoShape 211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2" name="AutoShape 211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3" name="AutoShape 211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4" name="AutoShape 211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5" name="AutoShape 211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6" name="AutoShape 211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7" name="AutoShape 211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8" name="AutoShape 211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9" name="AutoShape 211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0" name="AutoShape 211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1" name="AutoShape 212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2" name="AutoShape 212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3" name="AutoShape 212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4" name="AutoShape 212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5" name="AutoShape 212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6" name="AutoShape 212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7" name="AutoShape 212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8" name="AutoShape 212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8" name="Group 212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2259" name="AutoShape 212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0" name="AutoShape 213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1" name="AutoShape 213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2" name="AutoShape 213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3" name="AutoShape 213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4" name="AutoShape 213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5" name="AutoShape 213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6" name="AutoShape 213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7" name="AutoShape 213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8" name="AutoShape 213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69" name="AutoShape 213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0" name="AutoShape 214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1" name="AutoShape 214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2" name="AutoShape 214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3" name="AutoShape 214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4" name="AutoShape 214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5" name="AutoShape 214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6" name="AutoShape 214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7" name="AutoShape 214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8" name="AutoShape 214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49" name="Group 214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2239" name="AutoShape 215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0" name="AutoShape 215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1" name="AutoShape 215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2" name="AutoShape 215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3" name="AutoShape 215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4" name="AutoShape 215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5" name="AutoShape 215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6" name="AutoShape 215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7" name="AutoShape 215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8" name="AutoShape 215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49" name="AutoShape 216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0" name="AutoShape 216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1" name="AutoShape 216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2" name="AutoShape 216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3" name="AutoShape 216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4" name="AutoShape 216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5" name="AutoShape 216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6" name="AutoShape 216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7" name="AutoShape 216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58" name="AutoShape 216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0" name="Group 217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2219" name="AutoShape 217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0" name="AutoShape 217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1" name="AutoShape 217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2" name="AutoShape 217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3" name="AutoShape 217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4" name="AutoShape 217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5" name="AutoShape 217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6" name="AutoShape 217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7" name="AutoShape 217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8" name="AutoShape 218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29" name="AutoShape 218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0" name="AutoShape 218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1" name="AutoShape 218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2" name="AutoShape 218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3" name="AutoShape 218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4" name="AutoShape 218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5" name="AutoShape 218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6" name="AutoShape 218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7" name="AutoShape 218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38" name="AutoShape 219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1" name="Group 219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2199" name="AutoShape 219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0" name="AutoShape 219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1" name="AutoShape 219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2" name="AutoShape 219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3" name="AutoShape 219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4" name="AutoShape 219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5" name="AutoShape 219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6" name="AutoShape 219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7" name="AutoShape 220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8" name="AutoShape 220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09" name="AutoShape 220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0" name="AutoShape 220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1" name="AutoShape 220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2" name="AutoShape 220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3" name="AutoShape 220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4" name="AutoShape 220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5" name="AutoShape 220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6" name="AutoShape 220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7" name="AutoShape 221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18" name="AutoShape 221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2" name="Group 221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2179" name="AutoShape 221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0" name="AutoShape 221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1" name="AutoShape 221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2" name="AutoShape 221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3" name="AutoShape 221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4" name="AutoShape 221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5" name="AutoShape 221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6" name="AutoShape 222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7" name="AutoShape 222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8" name="AutoShape 222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9" name="AutoShape 22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0" name="AutoShape 222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1" name="AutoShape 222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2" name="AutoShape 222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3" name="AutoShape 222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4" name="AutoShape 222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5" name="AutoShape 222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6" name="AutoShape 223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7" name="AutoShape 223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8" name="AutoShape 223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3" name="Group 223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2159" name="AutoShape 223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0" name="AutoShape 223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1" name="AutoShape 223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2" name="AutoShape 223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3" name="AutoShape 223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4" name="AutoShape 223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5" name="AutoShape 224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6" name="AutoShape 224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7" name="AutoShape 224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8" name="AutoShape 224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9" name="AutoShape 224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0" name="AutoShape 224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1" name="AutoShape 224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2" name="AutoShape 224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3" name="AutoShape 224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4" name="AutoShape 224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5" name="AutoShape 225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6" name="AutoShape 225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7" name="AutoShape 225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8" name="AutoShape 225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4" name="Group 225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2139" name="AutoShape 225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0" name="AutoShape 225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1" name="AutoShape 225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2" name="AutoShape 225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3" name="AutoShape 225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4" name="AutoShape 226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5" name="AutoShape 226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6" name="AutoShape 226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7" name="AutoShape 226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8" name="AutoShape 226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9" name="AutoShape 226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0" name="AutoShape 226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1" name="AutoShape 226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2" name="AutoShape 226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3" name="AutoShape 226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4" name="AutoShape 227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5" name="AutoShape 227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6" name="AutoShape 227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7" name="AutoShape 227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8" name="AutoShape 227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5" name="Group 227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2119" name="AutoShape 227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0" name="AutoShape 227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1" name="AutoShape 227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2" name="AutoShape 227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3" name="AutoShape 228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4" name="AutoShape 228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5" name="AutoShape 228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6" name="AutoShape 228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7" name="AutoShape 228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8" name="AutoShape 228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9" name="AutoShape 228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0" name="AutoShape 228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1" name="AutoShape 228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2" name="AutoShape 228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3" name="AutoShape 229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4" name="AutoShape 229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5" name="AutoShape 229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6" name="AutoShape 229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7" name="AutoShape 229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8" name="AutoShape 229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6" name="Group 229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2099" name="AutoShape 229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0" name="AutoShape 229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1" name="AutoShape 229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2" name="AutoShape 230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3" name="AutoShape 230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4" name="AutoShape 230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5" name="AutoShape 230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6" name="AutoShape 230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7" name="AutoShape 230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8" name="AutoShape 230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9" name="AutoShape 230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0" name="AutoShape 230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1" name="AutoShape 230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2" name="AutoShape 231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3" name="AutoShape 231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4" name="AutoShape 231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5" name="AutoShape 231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6" name="AutoShape 231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7" name="AutoShape 231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8" name="AutoShape 231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7" name="Group 231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2079" name="AutoShape 231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0" name="AutoShape 231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1" name="AutoShape 232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2" name="AutoShape 232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3" name="AutoShape 232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4" name="AutoShape 232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5" name="AutoShape 232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6" name="AutoShape 232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7" name="AutoShape 232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8" name="AutoShape 232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9" name="AutoShape 232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0" name="AutoShape 232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1" name="AutoShape 233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2" name="AutoShape 233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3" name="AutoShape 233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4" name="AutoShape 233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5" name="AutoShape 233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6" name="AutoShape 233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7" name="AutoShape 233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8" name="AutoShape 233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8" name="Group 233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2059" name="AutoShape 233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0" name="AutoShape 234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1" name="AutoShape 234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2" name="AutoShape 234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3" name="AutoShape 234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4" name="AutoShape 234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5" name="AutoShape 234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6" name="AutoShape 234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7" name="AutoShape 234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8" name="AutoShape 234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9" name="AutoShape 234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0" name="AutoShape 235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1" name="AutoShape 235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2" name="AutoShape 235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3" name="AutoShape 235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4" name="AutoShape 235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5" name="AutoShape 235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6" name="AutoShape 235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7" name="AutoShape 235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8" name="AutoShape 235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359" name="Group 2359"/>
          <p:cNvGrpSpPr>
            <a:grpSpLocks/>
          </p:cNvGrpSpPr>
          <p:nvPr/>
        </p:nvGrpSpPr>
        <p:grpSpPr bwMode="auto">
          <a:xfrm>
            <a:off x="990600" y="762000"/>
            <a:ext cx="5867400" cy="1524000"/>
            <a:chOff x="624" y="960"/>
            <a:chExt cx="3696" cy="960"/>
          </a:xfrm>
        </p:grpSpPr>
        <p:sp>
          <p:nvSpPr>
            <p:cNvPr id="2360" name="AutoShape 236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1" name="AutoShape 236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2" name="AutoShape 236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3" name="AutoShape 236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4" name="AutoShape 236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5" name="AutoShape 236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6" name="AutoShape 236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7" name="AutoShape 236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8" name="AutoShape 236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69" name="AutoShape 236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0" name="AutoShape 237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1" name="AutoShape 237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2" name="AutoShape 237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3" name="AutoShape 237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4" name="AutoShape 237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5" name="AutoShape 237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6" name="AutoShape 237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7" name="AutoShape 237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8" name="AutoShape 237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379" name="AutoShape 237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380" name="Group 238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2675" name="AutoShape 238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6" name="AutoShape 238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7" name="AutoShape 238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8" name="AutoShape 238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9" name="AutoShape 238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0" name="AutoShape 238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1" name="AutoShape 238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2" name="AutoShape 238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3" name="AutoShape 238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4" name="AutoShape 239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5" name="AutoShape 239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6" name="AutoShape 239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7" name="AutoShape 239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8" name="AutoShape 239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9" name="AutoShape 239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0" name="AutoShape 239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1" name="AutoShape 239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2" name="AutoShape 239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3" name="AutoShape 239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94" name="AutoShape 240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1" name="Group 240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2655" name="AutoShape 240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6" name="AutoShape 240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7" name="AutoShape 240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8" name="AutoShape 240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9" name="AutoShape 240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0" name="AutoShape 240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1" name="AutoShape 240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2" name="AutoShape 240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3" name="AutoShape 241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4" name="AutoShape 241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5" name="AutoShape 241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6" name="AutoShape 241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7" name="AutoShape 241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8" name="AutoShape 241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9" name="AutoShape 241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0" name="AutoShape 241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1" name="AutoShape 241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2" name="AutoShape 241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3" name="AutoShape 242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4" name="AutoShape 242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2" name="Group 242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2635" name="AutoShape 242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6" name="AutoShape 242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7" name="AutoShape 242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8" name="AutoShape 242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9" name="AutoShape 242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0" name="AutoShape 242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1" name="AutoShape 242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2" name="AutoShape 243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3" name="AutoShape 243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4" name="AutoShape 243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5" name="AutoShape 243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6" name="AutoShape 243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7" name="AutoShape 243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8" name="AutoShape 243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9" name="AutoShape 243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0" name="AutoShape 243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1" name="AutoShape 243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2" name="AutoShape 244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3" name="AutoShape 244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4" name="AutoShape 244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3" name="Group 244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2615" name="AutoShape 244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6" name="AutoShape 244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7" name="AutoShape 244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8" name="AutoShape 244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9" name="AutoShape 244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0" name="AutoShape 244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1" name="AutoShape 245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2" name="AutoShape 245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3" name="AutoShape 245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4" name="AutoShape 245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5" name="AutoShape 245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6" name="AutoShape 245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7" name="AutoShape 245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8" name="AutoShape 245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9" name="AutoShape 245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0" name="AutoShape 245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1" name="AutoShape 246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2" name="AutoShape 246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3" name="AutoShape 246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4" name="AutoShape 246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4" name="Group 246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2595" name="AutoShape 246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6" name="AutoShape 246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7" name="AutoShape 246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8" name="AutoShape 246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9" name="AutoShape 246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0" name="AutoShape 247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1" name="AutoShape 247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2" name="AutoShape 247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3" name="AutoShape 247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4" name="AutoShape 247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5" name="AutoShape 247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6" name="AutoShape 247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7" name="AutoShape 247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8" name="AutoShape 247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9" name="AutoShape 247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0" name="AutoShape 248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1" name="AutoShape 248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2" name="AutoShape 248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3" name="AutoShape 248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4" name="AutoShape 248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5" name="Group 248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2575" name="AutoShape 248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6" name="AutoShape 248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7" name="AutoShape 248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8" name="AutoShape 248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9" name="AutoShape 249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0" name="AutoShape 249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1" name="AutoShape 249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2" name="AutoShape 249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3" name="AutoShape 249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4" name="AutoShape 249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5" name="AutoShape 249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6" name="AutoShape 249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7" name="AutoShape 249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8" name="AutoShape 249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9" name="AutoShape 250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0" name="AutoShape 250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1" name="AutoShape 250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2" name="AutoShape 250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3" name="AutoShape 250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4" name="AutoShape 250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6" name="Group 250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2555" name="AutoShape 25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6" name="AutoShape 25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7" name="AutoShape 25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8" name="AutoShape 25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9" name="AutoShape 25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0" name="AutoShape 25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1" name="AutoShape 25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2" name="AutoShape 25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3" name="AutoShape 25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4" name="AutoShape 25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5" name="AutoShape 25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6" name="AutoShape 25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7" name="AutoShape 25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8" name="AutoShape 25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9" name="AutoShape 25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0" name="AutoShape 25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1" name="AutoShape 25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2" name="AutoShape 25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3" name="AutoShape 25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4" name="AutoShape 25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7" name="Group 252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2535" name="AutoShape 25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6" name="AutoShape 25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7" name="AutoShape 25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8" name="AutoShape 25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9" name="AutoShape 25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0" name="AutoShape 25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1" name="AutoShape 25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2" name="AutoShape 25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3" name="AutoShape 25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4" name="AutoShape 25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5" name="AutoShape 25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6" name="AutoShape 25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7" name="AutoShape 25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8" name="AutoShape 25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9" name="AutoShape 25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0" name="AutoShape 25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1" name="AutoShape 25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2" name="AutoShape 25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3" name="AutoShape 25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4" name="AutoShape 25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8" name="Group 254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2515" name="AutoShape 25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6" name="AutoShape 25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7" name="AutoShape 25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8" name="AutoShape 25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9" name="AutoShape 25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0" name="AutoShape 25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1" name="AutoShape 25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2" name="AutoShape 25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3" name="AutoShape 25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4" name="AutoShape 25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5" name="AutoShape 25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6" name="AutoShape 25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7" name="AutoShape 25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8" name="AutoShape 25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9" name="AutoShape 25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0" name="AutoShape 25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1" name="AutoShape 25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2" name="AutoShape 25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3" name="AutoShape 25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4" name="AutoShape 25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89" name="Group 256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2495" name="AutoShape 25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6" name="AutoShape 25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7" name="AutoShape 25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8" name="AutoShape 25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9" name="AutoShape 25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0" name="AutoShape 25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1" name="AutoShape 25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2" name="AutoShape 25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3" name="AutoShape 25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4" name="AutoShape 25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5" name="AutoShape 25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6" name="AutoShape 25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7" name="AutoShape 25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8" name="AutoShape 25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9" name="AutoShape 25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0" name="AutoShape 25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1" name="AutoShape 25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2" name="AutoShape 25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3" name="AutoShape 25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4" name="AutoShape 25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0" name="Group 259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2475" name="AutoShape 25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6" name="AutoShape 25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7" name="AutoShape 25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8" name="AutoShape 25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9" name="AutoShape 25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0" name="AutoShape 25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1" name="AutoShape 25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2" name="AutoShape 25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3" name="AutoShape 25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4" name="AutoShape 26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5" name="AutoShape 26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6" name="AutoShape 26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7" name="AutoShape 26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8" name="AutoShape 26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9" name="AutoShape 26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0" name="AutoShape 26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1" name="AutoShape 26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2" name="AutoShape 26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3" name="AutoShape 26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4" name="AutoShape 26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1" name="Group 261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2455" name="AutoShape 26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6" name="AutoShape 26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7" name="AutoShape 26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8" name="AutoShape 26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9" name="AutoShape 26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0" name="AutoShape 26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1" name="AutoShape 26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2" name="AutoShape 26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3" name="AutoShape 26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4" name="AutoShape 26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5" name="AutoShape 26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6" name="AutoShape 26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7" name="AutoShape 26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8" name="AutoShape 26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9" name="AutoShape 26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0" name="AutoShape 26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1" name="AutoShape 26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2" name="AutoShape 26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3" name="AutoShape 26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4" name="AutoShape 26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2" name="Group 263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2435" name="AutoShape 26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6" name="AutoShape 26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7" name="AutoShape 26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8" name="AutoShape 26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9" name="AutoShape 26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0" name="AutoShape 26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1" name="AutoShape 26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2" name="AutoShape 26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3" name="AutoShape 26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4" name="AutoShape 26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5" name="AutoShape 26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6" name="AutoShape 26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7" name="AutoShape 26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8" name="AutoShape 26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9" name="AutoShape 26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0" name="AutoShape 26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1" name="AutoShape 26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2" name="AutoShape 26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3" name="AutoShape 26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4" name="AutoShape 26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3" name="Group 265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2415" name="AutoShape 26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6" name="AutoShape 26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7" name="AutoShape 26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8" name="AutoShape 26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9" name="AutoShape 26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0" name="AutoShape 26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1" name="AutoShape 26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2" name="AutoShape 26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3" name="AutoShape 26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4" name="AutoShape 26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5" name="AutoShape 26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6" name="AutoShape 26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7" name="AutoShape 26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8" name="AutoShape 26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9" name="AutoShape 26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0" name="AutoShape 26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1" name="AutoShape 26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2" name="AutoShape 26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3" name="AutoShape 26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4" name="AutoShape 26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94" name="Group 267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2395" name="AutoShape 26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6" name="AutoShape 26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7" name="AutoShape 26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8" name="AutoShape 26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9" name="AutoShape 26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0" name="AutoShape 26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1" name="AutoShape 26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2" name="AutoShape 26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3" name="AutoShape 26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4" name="AutoShape 26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5" name="AutoShape 26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6" name="AutoShape 26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7" name="AutoShape 26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8" name="AutoShape 26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9" name="AutoShape 26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0" name="AutoShape 26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1" name="AutoShape 26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2" name="AutoShape 26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3" name="AutoShape 26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4" name="AutoShape 26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695" name="Group 2695"/>
          <p:cNvGrpSpPr>
            <a:grpSpLocks/>
          </p:cNvGrpSpPr>
          <p:nvPr/>
        </p:nvGrpSpPr>
        <p:grpSpPr bwMode="auto">
          <a:xfrm>
            <a:off x="990600" y="533400"/>
            <a:ext cx="5867400" cy="1524000"/>
            <a:chOff x="624" y="960"/>
            <a:chExt cx="3696" cy="960"/>
          </a:xfrm>
        </p:grpSpPr>
        <p:sp>
          <p:nvSpPr>
            <p:cNvPr id="2696" name="AutoShape 269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7" name="AutoShape 269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8" name="AutoShape 269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99" name="AutoShape 269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0" name="AutoShape 270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1" name="AutoShape 270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2" name="AutoShape 270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3" name="AutoShape 270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4" name="AutoShape 270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5" name="AutoShape 270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6" name="AutoShape 270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7" name="AutoShape 270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8" name="AutoShape 270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09" name="AutoShape 270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0" name="AutoShape 271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1" name="AutoShape 271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2" name="AutoShape 271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3" name="AutoShape 271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4" name="AutoShape 271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15" name="AutoShape 271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716" name="Group 271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3011" name="AutoShape 271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2" name="AutoShape 271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3" name="AutoShape 271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4" name="AutoShape 272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5" name="AutoShape 272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6" name="AutoShape 272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7" name="AutoShape 272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8" name="AutoShape 272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9" name="AutoShape 272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0" name="AutoShape 272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1" name="AutoShape 272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2" name="AutoShape 272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3" name="AutoShape 272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4" name="AutoShape 273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5" name="AutoShape 273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6" name="AutoShape 273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7" name="AutoShape 273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8" name="AutoShape 273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9" name="AutoShape 273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30" name="AutoShape 273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17" name="Group 273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2991" name="AutoShape 273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2" name="AutoShape 273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3" name="AutoShape 274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4" name="AutoShape 274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5" name="AutoShape 274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6" name="AutoShape 274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7" name="AutoShape 274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8" name="AutoShape 274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9" name="AutoShape 274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0" name="AutoShape 274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1" name="AutoShape 274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2" name="AutoShape 274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3" name="AutoShape 275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4" name="AutoShape 275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5" name="AutoShape 275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6" name="AutoShape 275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7" name="AutoShape 275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8" name="AutoShape 275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9" name="AutoShape 275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0" name="AutoShape 275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18" name="Group 275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2971" name="AutoShape 27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2" name="AutoShape 27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3" name="AutoShape 27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4" name="AutoShape 27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5" name="AutoShape 27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6" name="AutoShape 27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7" name="AutoShape 27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8" name="AutoShape 27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9" name="AutoShape 27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0" name="AutoShape 27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1" name="AutoShape 27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2" name="AutoShape 27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3" name="AutoShape 27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4" name="AutoShape 27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5" name="AutoShape 27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6" name="AutoShape 27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7" name="AutoShape 27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8" name="AutoShape 27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9" name="AutoShape 27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0" name="AutoShape 27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19" name="Group 277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2951" name="AutoShape 278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2" name="AutoShape 278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3" name="AutoShape 278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4" name="AutoShape 278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5" name="AutoShape 278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6" name="AutoShape 278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7" name="AutoShape 278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8" name="AutoShape 278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9" name="AutoShape 278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0" name="AutoShape 278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1" name="AutoShape 279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2" name="AutoShape 279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3" name="AutoShape 279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4" name="AutoShape 279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5" name="AutoShape 279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6" name="AutoShape 279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7" name="AutoShape 279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8" name="AutoShape 279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9" name="AutoShape 279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0" name="AutoShape 279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0" name="Group 280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2931" name="AutoShape 280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2" name="AutoShape 280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3" name="AutoShape 280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4" name="AutoShape 280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5" name="AutoShape 280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6" name="AutoShape 280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7" name="AutoShape 280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8" name="AutoShape 280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9" name="AutoShape 280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0" name="AutoShape 281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1" name="AutoShape 281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2" name="AutoShape 281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3" name="AutoShape 281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4" name="AutoShape 281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5" name="AutoShape 281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6" name="AutoShape 281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7" name="AutoShape 281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8" name="AutoShape 281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9" name="AutoShape 281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0" name="AutoShape 282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1" name="Group 282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2911" name="AutoShape 282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2" name="AutoShape 282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3" name="AutoShape 282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4" name="AutoShape 282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5" name="AutoShape 282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6" name="AutoShape 282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7" name="AutoShape 282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8" name="AutoShape 282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9" name="AutoShape 283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0" name="AutoShape 283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1" name="AutoShape 283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2" name="AutoShape 283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3" name="AutoShape 283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4" name="AutoShape 283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5" name="AutoShape 283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6" name="AutoShape 283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7" name="AutoShape 283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8" name="AutoShape 283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9" name="AutoShape 284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0" name="AutoShape 284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2" name="Group 284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2891" name="AutoShape 28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2" name="AutoShape 28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3" name="AutoShape 28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4" name="AutoShape 28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5" name="AutoShape 28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6" name="AutoShape 28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7" name="AutoShape 28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8" name="AutoShape 28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9" name="AutoShape 28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0" name="AutoShape 28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1" name="AutoShape 28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2" name="AutoShape 28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3" name="AutoShape 28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4" name="AutoShape 28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5" name="AutoShape 28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6" name="AutoShape 28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7" name="AutoShape 28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8" name="AutoShape 28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9" name="AutoShape 28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0" name="AutoShape 28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3" name="Group 286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2871" name="AutoShape 28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2" name="AutoShape 28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3" name="AutoShape 28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4" name="AutoShape 28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5" name="AutoShape 28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6" name="AutoShape 28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7" name="AutoShape 28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8" name="AutoShape 28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9" name="AutoShape 28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0" name="AutoShape 28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1" name="AutoShape 28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2" name="AutoShape 28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3" name="AutoShape 28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4" name="AutoShape 28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5" name="AutoShape 28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6" name="AutoShape 28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7" name="AutoShape 28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8" name="AutoShape 28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9" name="AutoShape 28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0" name="AutoShape 28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4" name="Group 288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2851" name="AutoShape 28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2" name="AutoShape 28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3" name="AutoShape 28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4" name="AutoShape 28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5" name="AutoShape 28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6" name="AutoShape 28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7" name="AutoShape 28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8" name="AutoShape 28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9" name="AutoShape 28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0" name="AutoShape 28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1" name="AutoShape 28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2" name="AutoShape 28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3" name="AutoShape 28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4" name="AutoShape 28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5" name="AutoShape 28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6" name="AutoShape 29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7" name="AutoShape 29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8" name="AutoShape 29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9" name="AutoShape 29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0" name="AutoShape 29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5" name="Group 290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2831" name="AutoShape 29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2" name="AutoShape 29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3" name="AutoShape 29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4" name="AutoShape 29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5" name="AutoShape 29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6" name="AutoShape 29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7" name="AutoShape 29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8" name="AutoShape 29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9" name="AutoShape 29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0" name="AutoShape 29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1" name="AutoShape 29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2" name="AutoShape 29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3" name="AutoShape 29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4" name="AutoShape 29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5" name="AutoShape 29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6" name="AutoShape 29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7" name="AutoShape 29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8" name="AutoShape 29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9" name="AutoShape 29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0" name="AutoShape 29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6" name="Group 292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2811" name="AutoShape 29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2" name="AutoShape 29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3" name="AutoShape 29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4" name="AutoShape 29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5" name="AutoShape 29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6" name="AutoShape 29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7" name="AutoShape 29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8" name="AutoShape 29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9" name="AutoShape 29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0" name="AutoShape 29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1" name="AutoShape 29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2" name="AutoShape 29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3" name="AutoShape 29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4" name="AutoShape 29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5" name="AutoShape 29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6" name="AutoShape 29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7" name="AutoShape 29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8" name="AutoShape 29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9" name="AutoShape 29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0" name="AutoShape 29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7" name="Group 294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2791" name="AutoShape 29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2" name="AutoShape 29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3" name="AutoShape 29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4" name="AutoShape 29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5" name="AutoShape 29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6" name="AutoShape 29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7" name="AutoShape 29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8" name="AutoShape 29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9" name="AutoShape 29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0" name="AutoShape 29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1" name="AutoShape 29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2" name="AutoShape 29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3" name="AutoShape 29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4" name="AutoShape 29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5" name="AutoShape 29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6" name="AutoShape 29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7" name="AutoShape 29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8" name="AutoShape 29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9" name="AutoShape 29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0" name="AutoShape 29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8" name="Group 296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2771" name="AutoShape 29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2" name="AutoShape 29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3" name="AutoShape 29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4" name="AutoShape 29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5" name="AutoShape 29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6" name="AutoShape 29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7" name="AutoShape 29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8" name="AutoShape 29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9" name="AutoShape 29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0" name="AutoShape 29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1" name="AutoShape 29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2" name="AutoShape 29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3" name="AutoShape 29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4" name="AutoShape 29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5" name="AutoShape 29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6" name="AutoShape 29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7" name="AutoShape 29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8" name="AutoShape 29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89" name="AutoShape 29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90" name="AutoShape 29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29" name="Group 298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2751" name="AutoShape 29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2" name="AutoShape 29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3" name="AutoShape 29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4" name="AutoShape 29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5" name="AutoShape 29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6" name="AutoShape 29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7" name="AutoShape 29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8" name="AutoShape 29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9" name="AutoShape 29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0" name="AutoShape 29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1" name="AutoShape 30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2" name="AutoShape 30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3" name="AutoShape 30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4" name="AutoShape 30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5" name="AutoShape 30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6" name="AutoShape 30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7" name="AutoShape 30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8" name="AutoShape 30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9" name="AutoShape 30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70" name="AutoShape 30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30" name="Group 301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2731" name="AutoShape 30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2" name="AutoShape 30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3" name="AutoShape 30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4" name="AutoShape 30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5" name="AutoShape 30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6" name="AutoShape 30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7" name="AutoShape 30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8" name="AutoShape 30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39" name="AutoShape 30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0" name="AutoShape 30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1" name="AutoShape 30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2" name="AutoShape 30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3" name="AutoShape 30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4" name="AutoShape 30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5" name="AutoShape 30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6" name="AutoShape 30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7" name="AutoShape 30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8" name="AutoShape 30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49" name="AutoShape 30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50" name="AutoShape 30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031" name="Group 3031"/>
          <p:cNvGrpSpPr>
            <a:grpSpLocks/>
          </p:cNvGrpSpPr>
          <p:nvPr/>
        </p:nvGrpSpPr>
        <p:grpSpPr bwMode="auto">
          <a:xfrm>
            <a:off x="990600" y="228600"/>
            <a:ext cx="5867400" cy="1524000"/>
            <a:chOff x="624" y="960"/>
            <a:chExt cx="3696" cy="960"/>
          </a:xfrm>
        </p:grpSpPr>
        <p:sp>
          <p:nvSpPr>
            <p:cNvPr id="3032" name="AutoShape 303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3" name="AutoShape 303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4" name="AutoShape 303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5" name="AutoShape 303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6" name="AutoShape 303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7" name="AutoShape 303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8" name="AutoShape 303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39" name="AutoShape 303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0" name="AutoShape 304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1" name="AutoShape 304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2" name="AutoShape 304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3" name="AutoShape 304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4" name="AutoShape 304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5" name="AutoShape 304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6" name="AutoShape 304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7" name="AutoShape 304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8" name="AutoShape 304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49" name="AutoShape 304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50" name="AutoShape 305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051" name="AutoShape 305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052" name="Group 305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3347" name="AutoShape 305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8" name="AutoShape 305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9" name="AutoShape 305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0" name="AutoShape 305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1" name="AutoShape 305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2" name="AutoShape 305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3" name="AutoShape 305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4" name="AutoShape 30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5" name="AutoShape 306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6" name="AutoShape 306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7" name="AutoShape 306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8" name="AutoShape 306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9" name="AutoShape 306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0" name="AutoShape 306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1" name="AutoShape 306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2" name="AutoShape 306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3" name="AutoShape 306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4" name="AutoShape 307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5" name="AutoShape 307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6" name="AutoShape 307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3" name="Group 307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3327" name="AutoShape 307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8" name="AutoShape 307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9" name="AutoShape 307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0" name="AutoShape 307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1" name="AutoShape 307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2" name="AutoShape 307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3" name="AutoShape 308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4" name="AutoShape 308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5" name="AutoShape 308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6" name="AutoShape 308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7" name="AutoShape 308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8" name="AutoShape 308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9" name="AutoShape 308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0" name="AutoShape 308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1" name="AutoShape 308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2" name="AutoShape 308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3" name="AutoShape 309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4" name="AutoShape 309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5" name="AutoShape 309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6" name="AutoShape 309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4" name="Group 309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3307" name="AutoShape 30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8" name="AutoShape 30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9" name="AutoShape 30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0" name="AutoShape 30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1" name="AutoShape 30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2" name="AutoShape 31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3" name="AutoShape 31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4" name="AutoShape 31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5" name="AutoShape 31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6" name="AutoShape 31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7" name="AutoShape 31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8" name="AutoShape 31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9" name="AutoShape 31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0" name="AutoShape 31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1" name="AutoShape 31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2" name="AutoShape 31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3" name="AutoShape 31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4" name="AutoShape 31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5" name="AutoShape 31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6" name="AutoShape 31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5" name="Group 311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3287" name="AutoShape 311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8" name="AutoShape 311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9" name="AutoShape 311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0" name="AutoShape 311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1" name="AutoShape 312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2" name="AutoShape 312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3" name="AutoShape 312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4" name="AutoShape 312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5" name="AutoShape 312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6" name="AutoShape 312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7" name="AutoShape 312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8" name="AutoShape 312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9" name="AutoShape 312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0" name="AutoShape 312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1" name="AutoShape 313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2" name="AutoShape 313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3" name="AutoShape 313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4" name="AutoShape 313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5" name="AutoShape 313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6" name="AutoShape 313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6" name="Group 313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3267" name="AutoShape 313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8" name="AutoShape 313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9" name="AutoShape 313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0" name="AutoShape 314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1" name="AutoShape 314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2" name="AutoShape 314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3" name="AutoShape 314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4" name="AutoShape 314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5" name="AutoShape 314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6" name="AutoShape 314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7" name="AutoShape 314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8" name="AutoShape 314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9" name="AutoShape 314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0" name="AutoShape 315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1" name="AutoShape 315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2" name="AutoShape 315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3" name="AutoShape 315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4" name="AutoShape 315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5" name="AutoShape 315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6" name="AutoShape 315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7" name="Group 315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3247" name="AutoShape 315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8" name="AutoShape 315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9" name="AutoShape 316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0" name="AutoShape 316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1" name="AutoShape 316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2" name="AutoShape 316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3" name="AutoShape 316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4" name="AutoShape 316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5" name="AutoShape 316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6" name="AutoShape 316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7" name="AutoShape 316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8" name="AutoShape 316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9" name="AutoShape 317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0" name="AutoShape 317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1" name="AutoShape 317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2" name="AutoShape 317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3" name="AutoShape 317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4" name="AutoShape 317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5" name="AutoShape 317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6" name="AutoShape 317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8" name="Group 317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3227" name="AutoShape 31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8" name="AutoShape 31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9" name="AutoShape 31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0" name="AutoShape 31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1" name="AutoShape 31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2" name="AutoShape 31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3" name="AutoShape 31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4" name="AutoShape 31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5" name="AutoShape 31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6" name="AutoShape 31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7" name="AutoShape 31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8" name="AutoShape 31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9" name="AutoShape 31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0" name="AutoShape 31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1" name="AutoShape 31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2" name="AutoShape 31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3" name="AutoShape 31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4" name="AutoShape 31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5" name="AutoShape 31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6" name="AutoShape 31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59" name="Group 319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3207" name="AutoShape 32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8" name="AutoShape 32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9" name="AutoShape 32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0" name="AutoShape 32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1" name="AutoShape 32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2" name="AutoShape 32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3" name="AutoShape 32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4" name="AutoShape 32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5" name="AutoShape 32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6" name="AutoShape 32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7" name="AutoShape 32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8" name="AutoShape 32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9" name="AutoShape 32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0" name="AutoShape 32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1" name="AutoShape 32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2" name="AutoShape 32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3" name="AutoShape 32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4" name="AutoShape 32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5" name="AutoShape 32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6" name="AutoShape 32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0" name="Group 322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3187" name="AutoShape 32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8" name="AutoShape 32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9" name="AutoShape 32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0" name="AutoShape 32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1" name="AutoShape 32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2" name="AutoShape 32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3" name="AutoShape 32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4" name="AutoShape 32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5" name="AutoShape 32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6" name="AutoShape 32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7" name="AutoShape 32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8" name="AutoShape 32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9" name="AutoShape 32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0" name="AutoShape 32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1" name="AutoShape 32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2" name="AutoShape 32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3" name="AutoShape 32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4" name="AutoShape 32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5" name="AutoShape 32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6" name="AutoShape 32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1" name="Group 324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3167" name="AutoShape 32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8" name="AutoShape 32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9" name="AutoShape 32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0" name="AutoShape 32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1" name="AutoShape 32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2" name="AutoShape 32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3" name="AutoShape 32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4" name="AutoShape 32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5" name="AutoShape 32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6" name="AutoShape 32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7" name="AutoShape 32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8" name="AutoShape 32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9" name="AutoShape 32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0" name="AutoShape 32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1" name="AutoShape 32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2" name="AutoShape 32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3" name="AutoShape 32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4" name="AutoShape 32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5" name="AutoShape 32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6" name="AutoShape 32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2" name="Group 326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3147" name="AutoShape 32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8" name="AutoShape 32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9" name="AutoShape 32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0" name="AutoShape 32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1" name="AutoShape 32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2" name="AutoShape 32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3" name="AutoShape 32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4" name="AutoShape 32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5" name="AutoShape 32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6" name="AutoShape 32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7" name="AutoShape 32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8" name="AutoShape 32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9" name="AutoShape 32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0" name="AutoShape 32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1" name="AutoShape 32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2" name="AutoShape 32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3" name="AutoShape 32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4" name="AutoShape 32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5" name="AutoShape 32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6" name="AutoShape 32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3" name="Group 328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3127" name="AutoShape 32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8" name="AutoShape 32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9" name="AutoShape 32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0" name="AutoShape 32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1" name="AutoShape 32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2" name="AutoShape 32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3" name="AutoShape 32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4" name="AutoShape 32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5" name="AutoShape 32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6" name="AutoShape 32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7" name="AutoShape 32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8" name="AutoShape 32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9" name="AutoShape 32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0" name="AutoShape 32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1" name="AutoShape 32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2" name="AutoShape 32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3" name="AutoShape 33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4" name="AutoShape 33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5" name="AutoShape 33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6" name="AutoShape 33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4" name="Group 330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3107" name="AutoShape 33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8" name="AutoShape 33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9" name="AutoShape 33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0" name="AutoShape 33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1" name="AutoShape 33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2" name="AutoShape 33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3" name="AutoShape 33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4" name="AutoShape 33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5" name="AutoShape 33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6" name="AutoShape 33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7" name="AutoShape 33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8" name="AutoShape 33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9" name="AutoShape 33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0" name="AutoShape 33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1" name="AutoShape 33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2" name="AutoShape 33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3" name="AutoShape 33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4" name="AutoShape 33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5" name="AutoShape 33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6" name="AutoShape 33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5" name="Group 332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3087" name="AutoShape 33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8" name="AutoShape 33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9" name="AutoShape 33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0" name="AutoShape 33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1" name="AutoShape 33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2" name="AutoShape 33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3" name="AutoShape 33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4" name="AutoShape 33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5" name="AutoShape 33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6" name="AutoShape 33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7" name="AutoShape 33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8" name="AutoShape 33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9" name="AutoShape 33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0" name="AutoShape 33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1" name="AutoShape 33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2" name="AutoShape 33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3" name="AutoShape 33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4" name="AutoShape 33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5" name="AutoShape 33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6" name="AutoShape 33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66" name="Group 334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3067" name="AutoShape 33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68" name="AutoShape 33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69" name="AutoShape 33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0" name="AutoShape 33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1" name="AutoShape 33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2" name="AutoShape 33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3" name="AutoShape 33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4" name="AutoShape 33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5" name="AutoShape 33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6" name="AutoShape 33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7" name="AutoShape 33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8" name="AutoShape 33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9" name="AutoShape 33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0" name="AutoShape 33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1" name="AutoShape 33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2" name="AutoShape 33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3" name="AutoShape 33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4" name="AutoShape 33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5" name="AutoShape 33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6" name="AutoShape 33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cxnSp>
        <p:nvCxnSpPr>
          <p:cNvPr id="3367" name="AutoShape 3367"/>
          <p:cNvCxnSpPr>
            <a:cxnSpLocks noChangeShapeType="1"/>
          </p:cNvCxnSpPr>
          <p:nvPr/>
        </p:nvCxnSpPr>
        <p:spPr bwMode="auto">
          <a:xfrm>
            <a:off x="5562600" y="1524000"/>
            <a:ext cx="74870" cy="2367756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68" name="Line 3368"/>
          <p:cNvSpPr>
            <a:spLocks noChangeShapeType="1"/>
          </p:cNvSpPr>
          <p:nvPr/>
        </p:nvSpPr>
        <p:spPr bwMode="auto">
          <a:xfrm flipH="1">
            <a:off x="952500" y="3886200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69" name="Line 3369"/>
          <p:cNvSpPr>
            <a:spLocks noChangeShapeType="1"/>
          </p:cNvSpPr>
          <p:nvPr/>
        </p:nvSpPr>
        <p:spPr bwMode="auto">
          <a:xfrm>
            <a:off x="990600" y="1524000"/>
            <a:ext cx="4572000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0" name="Line 3370"/>
          <p:cNvSpPr>
            <a:spLocks noChangeShapeType="1"/>
          </p:cNvSpPr>
          <p:nvPr/>
        </p:nvSpPr>
        <p:spPr bwMode="auto">
          <a:xfrm flipH="1">
            <a:off x="5562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1" name="Line 3371"/>
          <p:cNvSpPr>
            <a:spLocks noChangeShapeType="1"/>
          </p:cNvSpPr>
          <p:nvPr/>
        </p:nvSpPr>
        <p:spPr bwMode="auto">
          <a:xfrm>
            <a:off x="990600" y="1524000"/>
            <a:ext cx="0" cy="23622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2" name="Line 3372"/>
          <p:cNvSpPr>
            <a:spLocks noChangeShapeType="1"/>
          </p:cNvSpPr>
          <p:nvPr/>
        </p:nvSpPr>
        <p:spPr bwMode="auto">
          <a:xfrm flipH="1">
            <a:off x="990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3" name="Line 3373"/>
          <p:cNvSpPr>
            <a:spLocks noChangeShapeType="1"/>
          </p:cNvSpPr>
          <p:nvPr/>
        </p:nvSpPr>
        <p:spPr bwMode="auto">
          <a:xfrm>
            <a:off x="2286000" y="228600"/>
            <a:ext cx="4572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4" name="Text Box 3374"/>
          <p:cNvSpPr txBox="1">
            <a:spLocks noChangeArrowheads="1"/>
          </p:cNvSpPr>
          <p:nvPr/>
        </p:nvSpPr>
        <p:spPr bwMode="auto">
          <a:xfrm>
            <a:off x="2743200" y="38862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smtClean="0">
                <a:latin typeface="Times New Roman" pitchFamily="18" charset="0"/>
              </a:rPr>
              <a:t>20cm</a:t>
            </a:r>
          </a:p>
        </p:txBody>
      </p:sp>
      <p:sp>
        <p:nvSpPr>
          <p:cNvPr id="3375" name="Text Box 3375"/>
          <p:cNvSpPr txBox="1">
            <a:spLocks noChangeArrowheads="1"/>
          </p:cNvSpPr>
          <p:nvPr/>
        </p:nvSpPr>
        <p:spPr bwMode="auto">
          <a:xfrm rot="-2891281">
            <a:off x="5842794" y="3007519"/>
            <a:ext cx="1501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 smtClean="0">
                <a:latin typeface="Times New Roman" pitchFamily="18" charset="0"/>
              </a:rPr>
              <a:t>16cm</a:t>
            </a:r>
          </a:p>
        </p:txBody>
      </p:sp>
      <p:sp>
        <p:nvSpPr>
          <p:cNvPr id="3376" name="Text Box 3376"/>
          <p:cNvSpPr txBox="1">
            <a:spLocks noChangeArrowheads="1"/>
          </p:cNvSpPr>
          <p:nvPr/>
        </p:nvSpPr>
        <p:spPr bwMode="auto">
          <a:xfrm>
            <a:off x="0" y="2362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 smtClean="0">
                <a:latin typeface="Times New Roman" pitchFamily="18" charset="0"/>
              </a:rPr>
              <a:t>10cm</a:t>
            </a:r>
          </a:p>
        </p:txBody>
      </p:sp>
      <p:sp>
        <p:nvSpPr>
          <p:cNvPr id="3377" name="Text Box 3377"/>
          <p:cNvSpPr txBox="1">
            <a:spLocks noChangeArrowheads="1"/>
          </p:cNvSpPr>
          <p:nvPr/>
        </p:nvSpPr>
        <p:spPr bwMode="auto">
          <a:xfrm>
            <a:off x="304800" y="4293096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u="sng" dirty="0" err="1" smtClean="0">
                <a:latin typeface="Times New Roman" pitchFamily="18" charset="0"/>
              </a:rPr>
              <a:t>Mỗi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</a:rPr>
              <a:t>lớp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</a:rPr>
              <a:t>: 20 x 16 = 320 (</a:t>
            </a:r>
            <a:r>
              <a:rPr lang="en-US" sz="2800" b="1" dirty="0" err="1" smtClean="0">
                <a:latin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</a:rPr>
              <a:t> 1cm</a:t>
            </a:r>
            <a:r>
              <a:rPr lang="en-US" sz="2800" b="1" baseline="30000" dirty="0" smtClean="0">
                <a:latin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</a:rPr>
              <a:t>).</a:t>
            </a:r>
          </a:p>
        </p:txBody>
      </p:sp>
      <p:grpSp>
        <p:nvGrpSpPr>
          <p:cNvPr id="3378" name="Group 3394"/>
          <p:cNvGrpSpPr>
            <a:grpSpLocks/>
          </p:cNvGrpSpPr>
          <p:nvPr/>
        </p:nvGrpSpPr>
        <p:grpSpPr bwMode="auto">
          <a:xfrm>
            <a:off x="7715250" y="3733800"/>
            <a:ext cx="1219200" cy="609600"/>
            <a:chOff x="4860" y="2352"/>
            <a:chExt cx="768" cy="384"/>
          </a:xfrm>
        </p:grpSpPr>
        <p:sp>
          <p:nvSpPr>
            <p:cNvPr id="3379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0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 smtClean="0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 smtClean="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3381" name="Text Box 3381"/>
          <p:cNvSpPr txBox="1">
            <a:spLocks noChangeArrowheads="1"/>
          </p:cNvSpPr>
          <p:nvPr/>
        </p:nvSpPr>
        <p:spPr bwMode="auto">
          <a:xfrm>
            <a:off x="304800" y="4852988"/>
            <a:ext cx="891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u="sng" dirty="0" smtClean="0">
                <a:latin typeface="Times New Roman" pitchFamily="18" charset="0"/>
              </a:rPr>
              <a:t>10 </a:t>
            </a:r>
            <a:r>
              <a:rPr lang="en-US" sz="2800" b="1" u="sng" dirty="0" err="1" smtClean="0">
                <a:latin typeface="Times New Roman" pitchFamily="18" charset="0"/>
              </a:rPr>
              <a:t>lớp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</a:rPr>
              <a:t>: 320 x 10 = 3200 (</a:t>
            </a:r>
            <a:r>
              <a:rPr lang="en-US" sz="2800" b="1" dirty="0" err="1" smtClean="0">
                <a:latin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</a:rPr>
              <a:t> 1cm</a:t>
            </a:r>
            <a:r>
              <a:rPr lang="en-US" sz="2800" b="1" baseline="30000" dirty="0" smtClean="0">
                <a:latin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</a:rPr>
              <a:t>).</a:t>
            </a:r>
            <a:endParaRPr lang="en-US" sz="2800" b="1" baseline="30000" dirty="0" smtClean="0">
              <a:latin typeface="Times New Roman" pitchFamily="18" charset="0"/>
            </a:endParaRPr>
          </a:p>
        </p:txBody>
      </p:sp>
      <p:sp>
        <p:nvSpPr>
          <p:cNvPr id="3382" name="Text Box 3382"/>
          <p:cNvSpPr txBox="1">
            <a:spLocks noChangeArrowheads="1"/>
          </p:cNvSpPr>
          <p:nvPr/>
        </p:nvSpPr>
        <p:spPr bwMode="auto">
          <a:xfrm>
            <a:off x="228600" y="5430838"/>
            <a:ext cx="922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 smtClean="0">
                <a:latin typeface="Times New Roman" pitchFamily="18" charset="0"/>
              </a:rPr>
              <a:t>Vậy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tích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hộp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nhật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là</a:t>
            </a:r>
            <a:r>
              <a:rPr lang="en-US" sz="3200" b="1" dirty="0" smtClean="0">
                <a:latin typeface="Times New Roman" pitchFamily="18" charset="0"/>
              </a:rPr>
              <a:t> :</a:t>
            </a:r>
          </a:p>
        </p:txBody>
      </p:sp>
      <p:sp>
        <p:nvSpPr>
          <p:cNvPr id="3383" name="Text Box 3384"/>
          <p:cNvSpPr txBox="1">
            <a:spLocks noChangeArrowheads="1"/>
          </p:cNvSpPr>
          <p:nvPr/>
        </p:nvSpPr>
        <p:spPr bwMode="auto">
          <a:xfrm>
            <a:off x="304800" y="60198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smtClean="0">
                <a:latin typeface="Times New Roman" pitchFamily="18" charset="0"/>
              </a:rPr>
              <a:t>20</a:t>
            </a:r>
          </a:p>
        </p:txBody>
      </p:sp>
      <p:grpSp>
        <p:nvGrpSpPr>
          <p:cNvPr id="3384" name="Group 3391"/>
          <p:cNvGrpSpPr>
            <a:grpSpLocks/>
          </p:cNvGrpSpPr>
          <p:nvPr/>
        </p:nvGrpSpPr>
        <p:grpSpPr bwMode="auto">
          <a:xfrm>
            <a:off x="914400" y="6019800"/>
            <a:ext cx="1600200" cy="549275"/>
            <a:chOff x="576" y="3840"/>
            <a:chExt cx="1008" cy="346"/>
          </a:xfrm>
        </p:grpSpPr>
        <p:sp>
          <p:nvSpPr>
            <p:cNvPr id="3385" name="Text Box 3385"/>
            <p:cNvSpPr txBox="1">
              <a:spLocks noChangeArrowheads="1"/>
            </p:cNvSpPr>
            <p:nvPr/>
          </p:nvSpPr>
          <p:spPr bwMode="auto">
            <a:xfrm>
              <a:off x="576" y="3840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dirty="0" smtClean="0">
                  <a:latin typeface="Times New Roman" pitchFamily="18" charset="0"/>
                </a:rPr>
                <a:t> x</a:t>
              </a:r>
            </a:p>
          </p:txBody>
        </p:sp>
        <p:sp>
          <p:nvSpPr>
            <p:cNvPr id="3386" name="Text Box 3386"/>
            <p:cNvSpPr txBox="1">
              <a:spLocks noChangeArrowheads="1"/>
            </p:cNvSpPr>
            <p:nvPr/>
          </p:nvSpPr>
          <p:spPr bwMode="auto">
            <a:xfrm>
              <a:off x="1056" y="3859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16</a:t>
              </a:r>
            </a:p>
          </p:txBody>
        </p:sp>
      </p:grpSp>
      <p:grpSp>
        <p:nvGrpSpPr>
          <p:cNvPr id="3387" name="Group 3392"/>
          <p:cNvGrpSpPr>
            <a:grpSpLocks/>
          </p:cNvGrpSpPr>
          <p:nvPr/>
        </p:nvGrpSpPr>
        <p:grpSpPr bwMode="auto">
          <a:xfrm>
            <a:off x="2651125" y="6049963"/>
            <a:ext cx="1311275" cy="566737"/>
            <a:chOff x="1670" y="3859"/>
            <a:chExt cx="826" cy="357"/>
          </a:xfrm>
        </p:grpSpPr>
        <p:sp>
          <p:nvSpPr>
            <p:cNvPr id="3388" name="Text Box 3387"/>
            <p:cNvSpPr txBox="1">
              <a:spLocks noChangeArrowheads="1"/>
            </p:cNvSpPr>
            <p:nvPr/>
          </p:nvSpPr>
          <p:spPr bwMode="auto">
            <a:xfrm>
              <a:off x="1670" y="3889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3389" name="Text Box 3388"/>
            <p:cNvSpPr txBox="1">
              <a:spLocks noChangeArrowheads="1"/>
            </p:cNvSpPr>
            <p:nvPr/>
          </p:nvSpPr>
          <p:spPr bwMode="auto">
            <a:xfrm>
              <a:off x="2064" y="3859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10</a:t>
              </a:r>
            </a:p>
          </p:txBody>
        </p:sp>
      </p:grpSp>
      <p:grpSp>
        <p:nvGrpSpPr>
          <p:cNvPr id="3390" name="Group 3393"/>
          <p:cNvGrpSpPr>
            <a:grpSpLocks/>
          </p:cNvGrpSpPr>
          <p:nvPr/>
        </p:nvGrpSpPr>
        <p:grpSpPr bwMode="auto">
          <a:xfrm>
            <a:off x="3946525" y="6049963"/>
            <a:ext cx="3216275" cy="566737"/>
            <a:chOff x="2486" y="3859"/>
            <a:chExt cx="2026" cy="357"/>
          </a:xfrm>
        </p:grpSpPr>
        <p:sp>
          <p:nvSpPr>
            <p:cNvPr id="3391" name="Text Box 3389"/>
            <p:cNvSpPr txBox="1">
              <a:spLocks noChangeArrowheads="1"/>
            </p:cNvSpPr>
            <p:nvPr/>
          </p:nvSpPr>
          <p:spPr bwMode="auto">
            <a:xfrm>
              <a:off x="2688" y="3859"/>
              <a:ext cx="18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3200 (cm</a:t>
              </a:r>
              <a:r>
                <a:rPr lang="en-US" sz="2800" b="1" baseline="30000" smtClean="0">
                  <a:latin typeface="Times New Roman" pitchFamily="18" charset="0"/>
                </a:rPr>
                <a:t>3</a:t>
              </a:r>
              <a:r>
                <a:rPr lang="en-US" sz="2800" b="1" smtClean="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3392" name="Text Box 3390"/>
            <p:cNvSpPr txBox="1">
              <a:spLocks noChangeArrowheads="1"/>
            </p:cNvSpPr>
            <p:nvPr/>
          </p:nvSpPr>
          <p:spPr bwMode="auto">
            <a:xfrm>
              <a:off x="2486" y="3889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smtClean="0">
                  <a:latin typeface="Times New Roman" pitchFamily="18" charset="0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882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500"/>
                            </p:stCondLst>
                            <p:childTnLst>
                              <p:par>
                                <p:cTn id="9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9500"/>
                            </p:stCondLst>
                            <p:childTnLst>
                              <p:par>
                                <p:cTn id="10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000"/>
                            </p:stCondLst>
                            <p:childTnLst>
                              <p:par>
                                <p:cTn id="14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8000"/>
                            </p:stCondLst>
                            <p:childTnLst>
                              <p:par>
                                <p:cTn id="15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9000"/>
                            </p:stCondLst>
                            <p:childTnLst>
                              <p:par>
                                <p:cTn id="15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9" dur="2000"/>
                                        <p:tgtEl>
                                          <p:spTgt spid="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1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1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4000"/>
                            </p:stCondLst>
                            <p:childTnLst>
                              <p:par>
                                <p:cTn id="21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1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000"/>
                            </p:stCondLst>
                            <p:childTnLst>
                              <p:par>
                                <p:cTn id="21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2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2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2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2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2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2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2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8000"/>
                            </p:stCondLst>
                            <p:childTnLst>
                              <p:par>
                                <p:cTn id="23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3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3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3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3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2" dur="500"/>
                                        <p:tgtEl>
                                          <p:spTgt spid="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377" grpId="0"/>
      <p:bldP spid="3381" grpId="0"/>
      <p:bldP spid="3382" grpId="0"/>
      <p:bldP spid="338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5715000" y="914400"/>
            <a:ext cx="2819400" cy="1828800"/>
            <a:chOff x="528" y="2496"/>
            <a:chExt cx="1776" cy="1152"/>
          </a:xfrm>
        </p:grpSpPr>
        <p:sp>
          <p:nvSpPr>
            <p:cNvPr id="28675" name="AutoShape 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Line 4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1371600" y="1371600"/>
            <a:ext cx="2743200" cy="1371600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1973263" y="533400"/>
            <a:ext cx="0" cy="170497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1438275" y="2174875"/>
            <a:ext cx="534988" cy="5048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039938" y="2174875"/>
            <a:ext cx="20081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1371600" y="533400"/>
            <a:ext cx="2743200" cy="2209800"/>
          </a:xfrm>
          <a:prstGeom prst="cube">
            <a:avLst>
              <a:gd name="adj" fmla="val 25000"/>
            </a:avLst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6316663" y="533400"/>
            <a:ext cx="0" cy="170497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V="1">
            <a:off x="5781675" y="2174875"/>
            <a:ext cx="534988" cy="5048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6383338" y="2174875"/>
            <a:ext cx="20081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5715000" y="533400"/>
            <a:ext cx="2743200" cy="2209800"/>
          </a:xfrm>
          <a:prstGeom prst="cube">
            <a:avLst>
              <a:gd name="adj" fmla="val 25000"/>
            </a:avLst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>
            <a:off x="6477000" y="1738313"/>
            <a:ext cx="990600" cy="914400"/>
          </a:xfrm>
          <a:prstGeom prst="cloudCallout">
            <a:avLst>
              <a:gd name="adj1" fmla="val 22278"/>
              <a:gd name="adj2" fmla="val 10940"/>
            </a:avLst>
          </a:pr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/>
            <a:endParaRPr lang="en-US" i="0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715000" y="1905000"/>
            <a:ext cx="2209800" cy="0"/>
          </a:xfrm>
          <a:prstGeom prst="line">
            <a:avLst/>
          </a:prstGeom>
          <a:noFill/>
          <a:ln w="12700">
            <a:solidFill>
              <a:srgbClr val="33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6248400" y="1371600"/>
            <a:ext cx="2209800" cy="0"/>
          </a:xfrm>
          <a:prstGeom prst="line">
            <a:avLst/>
          </a:prstGeom>
          <a:noFill/>
          <a:ln w="9525">
            <a:solidFill>
              <a:srgbClr val="33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 flipV="1">
            <a:off x="7924800" y="1371600"/>
            <a:ext cx="533400" cy="533400"/>
          </a:xfrm>
          <a:prstGeom prst="line">
            <a:avLst/>
          </a:prstGeom>
          <a:noFill/>
          <a:ln w="9525">
            <a:solidFill>
              <a:srgbClr val="33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 flipH="1">
            <a:off x="5715000" y="1371600"/>
            <a:ext cx="533400" cy="533400"/>
          </a:xfrm>
          <a:prstGeom prst="line">
            <a:avLst/>
          </a:prstGeom>
          <a:noFill/>
          <a:ln w="9525">
            <a:solidFill>
              <a:srgbClr val="33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1371600" y="19050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1905000" y="1371600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 flipV="1">
            <a:off x="3581400" y="13716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 flipH="1">
            <a:off x="1371600" y="1371600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457200" y="1905000"/>
            <a:ext cx="914400" cy="838200"/>
            <a:chOff x="240" y="1488"/>
            <a:chExt cx="576" cy="528"/>
          </a:xfrm>
        </p:grpSpPr>
        <p:sp>
          <p:nvSpPr>
            <p:cNvPr id="28698" name="Arc 26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Text Box 27"/>
            <p:cNvSpPr txBox="1">
              <a:spLocks noChangeArrowheads="1"/>
            </p:cNvSpPr>
            <p:nvPr/>
          </p:nvSpPr>
          <p:spPr bwMode="auto">
            <a:xfrm>
              <a:off x="240" y="158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5cm</a:t>
              </a:r>
            </a:p>
          </p:txBody>
        </p:sp>
      </p:grpSp>
      <p:grpSp>
        <p:nvGrpSpPr>
          <p:cNvPr id="28700" name="Group 28"/>
          <p:cNvGrpSpPr>
            <a:grpSpLocks/>
          </p:cNvGrpSpPr>
          <p:nvPr/>
        </p:nvGrpSpPr>
        <p:grpSpPr bwMode="auto">
          <a:xfrm>
            <a:off x="4572000" y="1600200"/>
            <a:ext cx="1219200" cy="1143000"/>
            <a:chOff x="2928" y="1296"/>
            <a:chExt cx="768" cy="720"/>
          </a:xfrm>
        </p:grpSpPr>
        <p:sp>
          <p:nvSpPr>
            <p:cNvPr id="28701" name="Arc 29"/>
            <p:cNvSpPr>
              <a:spLocks/>
            </p:cNvSpPr>
            <p:nvPr/>
          </p:nvSpPr>
          <p:spPr bwMode="auto">
            <a:xfrm flipH="1">
              <a:off x="3456" y="1296"/>
              <a:ext cx="240" cy="720"/>
            </a:xfrm>
            <a:custGeom>
              <a:avLst/>
              <a:gdLst>
                <a:gd name="G0" fmla="+- 0 0 0"/>
                <a:gd name="G1" fmla="+- 17052 0 0"/>
                <a:gd name="G2" fmla="+- 21600 0 0"/>
                <a:gd name="T0" fmla="*/ 13259 w 21600"/>
                <a:gd name="T1" fmla="*/ 0 h 38200"/>
                <a:gd name="T2" fmla="*/ 4396 w 21600"/>
                <a:gd name="T3" fmla="*/ 38200 h 38200"/>
                <a:gd name="T4" fmla="*/ 0 w 21600"/>
                <a:gd name="T5" fmla="*/ 17052 h 3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2" name="Text Box 30"/>
            <p:cNvSpPr txBox="1">
              <a:spLocks noChangeArrowheads="1"/>
            </p:cNvSpPr>
            <p:nvPr/>
          </p:nvSpPr>
          <p:spPr bwMode="auto">
            <a:xfrm>
              <a:off x="2928" y="1392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7cm</a:t>
              </a:r>
            </a:p>
          </p:txBody>
        </p:sp>
      </p:grp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1905000" y="2667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6400800" y="27432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3810000" y="22860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8153400" y="2376488"/>
            <a:ext cx="1143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10cm</a:t>
            </a:r>
          </a:p>
        </p:txBody>
      </p:sp>
      <p:sp>
        <p:nvSpPr>
          <p:cNvPr id="28720" name="Text Box 48"/>
          <p:cNvSpPr txBox="1">
            <a:spLocks noChangeArrowheads="1"/>
          </p:cNvSpPr>
          <p:nvPr/>
        </p:nvSpPr>
        <p:spPr bwMode="auto">
          <a:xfrm>
            <a:off x="0" y="0"/>
            <a:ext cx="1905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 u="sng" dirty="0" err="1">
                <a:solidFill>
                  <a:srgbClr val="FF0000"/>
                </a:solidFill>
              </a:rPr>
              <a:t>Bài</a:t>
            </a:r>
            <a:r>
              <a:rPr lang="en-US" sz="2400" b="1" i="0" u="sng" dirty="0">
                <a:solidFill>
                  <a:srgbClr val="FF0000"/>
                </a:solidFill>
              </a:rPr>
              <a:t> 3 : </a:t>
            </a:r>
          </a:p>
          <a:p>
            <a:pPr>
              <a:spcBef>
                <a:spcPct val="50000"/>
              </a:spcBef>
            </a:pPr>
            <a:r>
              <a:rPr lang="en-US" sz="3200" b="1" i="0" u="sng" dirty="0" err="1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0" u="sng" dirty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grpSp>
        <p:nvGrpSpPr>
          <p:cNvPr id="28733" name="Group 61"/>
          <p:cNvGrpSpPr>
            <a:grpSpLocks/>
          </p:cNvGrpSpPr>
          <p:nvPr/>
        </p:nvGrpSpPr>
        <p:grpSpPr bwMode="auto">
          <a:xfrm>
            <a:off x="3962400" y="2708275"/>
            <a:ext cx="1143000" cy="579438"/>
            <a:chOff x="2496" y="1706"/>
            <a:chExt cx="720" cy="365"/>
          </a:xfrm>
        </p:grpSpPr>
        <p:sp>
          <p:nvSpPr>
            <p:cNvPr id="28721" name="Text Box 49"/>
            <p:cNvSpPr txBox="1">
              <a:spLocks noChangeArrowheads="1"/>
            </p:cNvSpPr>
            <p:nvPr/>
          </p:nvSpPr>
          <p:spPr bwMode="auto">
            <a:xfrm>
              <a:off x="2496" y="1706"/>
              <a:ext cx="7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Giải</a:t>
              </a:r>
            </a:p>
          </p:txBody>
        </p:sp>
        <p:sp>
          <p:nvSpPr>
            <p:cNvPr id="28722" name="Line 50"/>
            <p:cNvSpPr>
              <a:spLocks noChangeShapeType="1"/>
            </p:cNvSpPr>
            <p:nvPr/>
          </p:nvSpPr>
          <p:spPr bwMode="auto">
            <a:xfrm>
              <a:off x="2592" y="2016"/>
              <a:ext cx="38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1447800" y="32004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Thể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tích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nước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khi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chưa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có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đá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 :</a:t>
            </a:r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2362200" y="3671888"/>
            <a:ext cx="5562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5 x 10 x10 = 500 (cm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  <a:r>
              <a:rPr lang="en-US" sz="3200" b="1" i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1371600" y="4129088"/>
            <a:ext cx="533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 err="1">
                <a:solidFill>
                  <a:schemeClr val="bg1"/>
                </a:solidFill>
              </a:rPr>
              <a:t>Thể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tích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nước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khi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có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đá</a:t>
            </a:r>
            <a:r>
              <a:rPr lang="en-US" sz="3200" b="1" i="0" dirty="0">
                <a:solidFill>
                  <a:schemeClr val="bg1"/>
                </a:solidFill>
              </a:rPr>
              <a:t> </a:t>
            </a:r>
            <a:r>
              <a:rPr lang="en-US" sz="3200" b="1" i="0" dirty="0" err="1">
                <a:solidFill>
                  <a:schemeClr val="bg1"/>
                </a:solidFill>
              </a:rPr>
              <a:t>là</a:t>
            </a:r>
            <a:r>
              <a:rPr lang="en-US" sz="3200" b="1" i="0" dirty="0">
                <a:solidFill>
                  <a:schemeClr val="bg1"/>
                </a:solidFill>
              </a:rPr>
              <a:t> :</a:t>
            </a:r>
          </a:p>
        </p:txBody>
      </p:sp>
      <p:sp>
        <p:nvSpPr>
          <p:cNvPr id="28726" name="Text Box 54"/>
          <p:cNvSpPr txBox="1">
            <a:spLocks noChangeArrowheads="1"/>
          </p:cNvSpPr>
          <p:nvPr/>
        </p:nvSpPr>
        <p:spPr bwMode="auto">
          <a:xfrm>
            <a:off x="2362200" y="4678363"/>
            <a:ext cx="510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 dirty="0">
                <a:solidFill>
                  <a:schemeClr val="bg1"/>
                </a:solidFill>
              </a:rPr>
              <a:t>7 x 10 x10 = 700 (cm</a:t>
            </a:r>
            <a:r>
              <a:rPr lang="en-US" sz="3200" b="1" i="0" baseline="30000" dirty="0">
                <a:solidFill>
                  <a:schemeClr val="bg1"/>
                </a:solidFill>
              </a:rPr>
              <a:t>3</a:t>
            </a:r>
            <a:r>
              <a:rPr lang="en-US" sz="3200" b="1" i="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8727" name="Text Box 55"/>
          <p:cNvSpPr txBox="1">
            <a:spLocks noChangeArrowheads="1"/>
          </p:cNvSpPr>
          <p:nvPr/>
        </p:nvSpPr>
        <p:spPr bwMode="auto">
          <a:xfrm>
            <a:off x="1295400" y="5135563"/>
            <a:ext cx="487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Thể tích hòn đá là:</a:t>
            </a:r>
          </a:p>
        </p:txBody>
      </p:sp>
      <p:sp>
        <p:nvSpPr>
          <p:cNvPr id="28728" name="Text Box 56"/>
          <p:cNvSpPr txBox="1">
            <a:spLocks noChangeArrowheads="1"/>
          </p:cNvSpPr>
          <p:nvPr/>
        </p:nvSpPr>
        <p:spPr bwMode="auto">
          <a:xfrm>
            <a:off x="2438400" y="5668963"/>
            <a:ext cx="441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chemeClr val="bg1"/>
                </a:solidFill>
              </a:rPr>
              <a:t>700 – 500 = 200 (cm</a:t>
            </a:r>
            <a:r>
              <a:rPr lang="en-US" sz="3200" b="1" i="0" baseline="30000">
                <a:solidFill>
                  <a:schemeClr val="bg1"/>
                </a:solidFill>
              </a:rPr>
              <a:t>3</a:t>
            </a:r>
            <a:r>
              <a:rPr lang="en-US" sz="3200" b="1" i="0">
                <a:solidFill>
                  <a:schemeClr val="bg1"/>
                </a:solidFill>
              </a:rPr>
              <a:t>)</a:t>
            </a:r>
          </a:p>
        </p:txBody>
      </p:sp>
      <p:grpSp>
        <p:nvGrpSpPr>
          <p:cNvPr id="28731" name="Group 59"/>
          <p:cNvGrpSpPr>
            <a:grpSpLocks/>
          </p:cNvGrpSpPr>
          <p:nvPr/>
        </p:nvGrpSpPr>
        <p:grpSpPr bwMode="auto">
          <a:xfrm>
            <a:off x="3657600" y="6172200"/>
            <a:ext cx="1676400" cy="579438"/>
            <a:chOff x="1152" y="3888"/>
            <a:chExt cx="1056" cy="365"/>
          </a:xfrm>
        </p:grpSpPr>
        <p:sp>
          <p:nvSpPr>
            <p:cNvPr id="28729" name="Text Box 57"/>
            <p:cNvSpPr txBox="1">
              <a:spLocks noChangeArrowheads="1"/>
            </p:cNvSpPr>
            <p:nvPr/>
          </p:nvSpPr>
          <p:spPr bwMode="auto">
            <a:xfrm>
              <a:off x="1152" y="3888"/>
              <a:ext cx="10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chemeClr val="bg1"/>
                  </a:solidFill>
                </a:rPr>
                <a:t>Đáp số</a:t>
              </a:r>
              <a:r>
                <a:rPr lang="en-US" sz="3200" b="1" i="0">
                  <a:solidFill>
                    <a:schemeClr val="bg1"/>
                  </a:solidFill>
                </a:rPr>
                <a:t> :</a:t>
              </a:r>
            </a:p>
          </p:txBody>
        </p:sp>
        <p:sp>
          <p:nvSpPr>
            <p:cNvPr id="28730" name="Line 58"/>
            <p:cNvSpPr>
              <a:spLocks noChangeShapeType="1"/>
            </p:cNvSpPr>
            <p:nvPr/>
          </p:nvSpPr>
          <p:spPr bwMode="auto">
            <a:xfrm>
              <a:off x="1248" y="4176"/>
              <a:ext cx="76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32" name="Text Box 60"/>
          <p:cNvSpPr txBox="1">
            <a:spLocks noChangeArrowheads="1"/>
          </p:cNvSpPr>
          <p:nvPr/>
        </p:nvSpPr>
        <p:spPr bwMode="auto">
          <a:xfrm>
            <a:off x="5181600" y="6202363"/>
            <a:ext cx="1981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</a:rPr>
              <a:t>200 cm</a:t>
            </a:r>
            <a:r>
              <a:rPr lang="en-US" sz="3200" b="1" baseline="300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7" name="Right Arrow 46">
            <a:hlinkClick r:id="rId2" action="ppaction://hlinksldjump"/>
          </p:cNvPr>
          <p:cNvSpPr/>
          <p:nvPr/>
        </p:nvSpPr>
        <p:spPr>
          <a:xfrm rot="16200000">
            <a:off x="8362764" y="6012842"/>
            <a:ext cx="648072" cy="546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055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4" grpId="0"/>
      <p:bldP spid="28725" grpId="0"/>
      <p:bldP spid="28726" grpId="0"/>
      <p:bldP spid="28727" grpId="0"/>
      <p:bldP spid="28728" grpId="0"/>
      <p:bldP spid="2873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8457" y="404664"/>
            <a:ext cx="833981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  NHANH TRÍ – ĐÁP TÀI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226920"/>
            <a:ext cx="2880320" cy="232399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668" y="1547333"/>
            <a:ext cx="2884178" cy="242847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87" y="4189477"/>
            <a:ext cx="2529410" cy="233586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109" y="1611905"/>
            <a:ext cx="2688967" cy="245106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6" name="TextBox 15"/>
          <p:cNvSpPr txBox="1"/>
          <p:nvPr/>
        </p:nvSpPr>
        <p:spPr>
          <a:xfrm>
            <a:off x="1568486" y="1888133"/>
            <a:ext cx="2361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Bạn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hãy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nêu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những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vị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tích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đã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được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học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528660" y="2551337"/>
            <a:ext cx="2525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</a:t>
            </a:r>
            <a:r>
              <a:rPr lang="en-US" sz="2800" b="1" baseline="30000" dirty="0" smtClean="0"/>
              <a:t>3</a:t>
            </a:r>
            <a:r>
              <a:rPr lang="en-US" sz="2800" b="1" dirty="0" smtClean="0"/>
              <a:t> – dm</a:t>
            </a:r>
            <a:r>
              <a:rPr lang="en-US" sz="2800" b="1" baseline="30000" dirty="0" smtClean="0"/>
              <a:t>3</a:t>
            </a:r>
            <a:r>
              <a:rPr lang="en-US" sz="2800" b="1" dirty="0" smtClean="0"/>
              <a:t> – cm</a:t>
            </a:r>
            <a:r>
              <a:rPr lang="en-US" sz="2800" b="1" baseline="30000" dirty="0" smtClean="0"/>
              <a:t>3</a:t>
            </a:r>
            <a:endParaRPr lang="en-US" sz="2800" b="1" baseline="30000" dirty="0"/>
          </a:p>
        </p:txBody>
      </p:sp>
      <p:sp>
        <p:nvSpPr>
          <p:cNvPr id="20" name="TextBox 19"/>
          <p:cNvSpPr txBox="1"/>
          <p:nvPr/>
        </p:nvSpPr>
        <p:spPr>
          <a:xfrm>
            <a:off x="5508104" y="4409129"/>
            <a:ext cx="31683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</a:rPr>
              <a:t>Mời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các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bạn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làm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vào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bảng</a:t>
            </a:r>
            <a:r>
              <a:rPr lang="en-US" sz="2800" b="1" dirty="0" smtClean="0">
                <a:solidFill>
                  <a:srgbClr val="7030A0"/>
                </a:solidFill>
              </a:rPr>
              <a:t> con:</a:t>
            </a:r>
          </a:p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5,8 dm</a:t>
            </a:r>
            <a:r>
              <a:rPr lang="en-US" sz="2800" b="1" baseline="30000" dirty="0" smtClean="0">
                <a:solidFill>
                  <a:srgbClr val="7030A0"/>
                </a:solidFill>
              </a:rPr>
              <a:t>3</a:t>
            </a:r>
            <a:r>
              <a:rPr lang="en-US" sz="2800" b="1" dirty="0" smtClean="0">
                <a:solidFill>
                  <a:srgbClr val="7030A0"/>
                </a:solidFill>
              </a:rPr>
              <a:t> = …… c</a:t>
            </a:r>
            <a:r>
              <a:rPr lang="en-US" sz="2800" b="1" dirty="0">
                <a:solidFill>
                  <a:srgbClr val="7030A0"/>
                </a:solidFill>
              </a:rPr>
              <a:t>m</a:t>
            </a:r>
            <a:r>
              <a:rPr lang="en-US" sz="2800" b="1" baseline="30000" dirty="0">
                <a:solidFill>
                  <a:srgbClr val="7030A0"/>
                </a:solidFill>
              </a:rPr>
              <a:t>3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08104" y="4894488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7030A0"/>
                </a:solidFill>
              </a:rPr>
              <a:t>5,8 dm</a:t>
            </a:r>
            <a:r>
              <a:rPr lang="en-US" sz="2800" b="1" baseline="30000" dirty="0">
                <a:solidFill>
                  <a:srgbClr val="7030A0"/>
                </a:solidFill>
              </a:rPr>
              <a:t>3</a:t>
            </a:r>
            <a:r>
              <a:rPr lang="en-US" sz="2800" b="1" dirty="0">
                <a:solidFill>
                  <a:srgbClr val="7030A0"/>
                </a:solidFill>
              </a:rPr>
              <a:t> = </a:t>
            </a:r>
            <a:r>
              <a:rPr lang="en-US" sz="2800" b="1" dirty="0" smtClean="0">
                <a:solidFill>
                  <a:srgbClr val="7030A0"/>
                </a:solidFill>
              </a:rPr>
              <a:t>5800 </a:t>
            </a:r>
            <a:r>
              <a:rPr lang="en-US" sz="2800" b="1" dirty="0">
                <a:solidFill>
                  <a:srgbClr val="7030A0"/>
                </a:solidFill>
              </a:rPr>
              <a:t>cm</a:t>
            </a:r>
            <a:r>
              <a:rPr lang="en-US" sz="2800" b="1" baseline="30000" dirty="0">
                <a:solidFill>
                  <a:srgbClr val="7030A0"/>
                </a:solidFill>
              </a:rPr>
              <a:t>3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8457" y="4480977"/>
            <a:ext cx="27924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đơn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vị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đo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thể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tích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liền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kề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nhau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thì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n-US" sz="2800" b="1" dirty="0" err="1" smtClean="0">
                <a:solidFill>
                  <a:srgbClr val="FF0000"/>
                </a:solidFill>
              </a:rPr>
              <a:t>gấp</a:t>
            </a:r>
            <a:r>
              <a:rPr lang="en-US" sz="2800" b="1" dirty="0" smtClean="0">
                <a:solidFill>
                  <a:srgbClr val="FF0000"/>
                </a:solidFill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</a:rPr>
              <a:t>kém</a:t>
            </a:r>
            <a:r>
              <a:rPr lang="en-US" sz="2800" b="1" dirty="0" smtClean="0">
                <a:solidFill>
                  <a:srgbClr val="FF0000"/>
                </a:solidFill>
              </a:rPr>
              <a:t>) </a:t>
            </a:r>
            <a:r>
              <a:rPr lang="en-US" sz="2800" b="1" dirty="0" err="1" smtClean="0">
                <a:solidFill>
                  <a:srgbClr val="FF0000"/>
                </a:solidFill>
              </a:rPr>
              <a:t>nhau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bao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nhiêu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</a:rPr>
              <a:t>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04" y="4452483"/>
            <a:ext cx="34477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</a:rPr>
              <a:t>Hai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đơn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vị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thể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tích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liền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kề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nhau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thì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n-US" sz="2800" b="1" dirty="0" err="1">
                <a:solidFill>
                  <a:srgbClr val="FF0000"/>
                </a:solidFill>
              </a:rPr>
              <a:t>gấp</a:t>
            </a:r>
            <a:r>
              <a:rPr lang="en-US" sz="2800" b="1" dirty="0">
                <a:solidFill>
                  <a:srgbClr val="FF0000"/>
                </a:solidFill>
              </a:rPr>
              <a:t> (</a:t>
            </a:r>
            <a:r>
              <a:rPr lang="en-US" sz="2800" b="1" dirty="0" err="1">
                <a:solidFill>
                  <a:srgbClr val="FF0000"/>
                </a:solidFill>
              </a:rPr>
              <a:t>kém</a:t>
            </a:r>
            <a:r>
              <a:rPr lang="en-US" sz="2800" b="1" dirty="0">
                <a:solidFill>
                  <a:srgbClr val="FF0000"/>
                </a:solidFill>
              </a:rPr>
              <a:t>) </a:t>
            </a:r>
            <a:r>
              <a:rPr lang="en-US" sz="2800" b="1" dirty="0" err="1">
                <a:solidFill>
                  <a:srgbClr val="FF0000"/>
                </a:solidFill>
              </a:rPr>
              <a:t>nhau</a:t>
            </a:r>
            <a:r>
              <a:rPr lang="en-US" sz="2800" b="1" dirty="0">
                <a:solidFill>
                  <a:srgbClr val="FF0000"/>
                </a:solidFill>
              </a:rPr>
              <a:t> 1000 </a:t>
            </a:r>
            <a:r>
              <a:rPr lang="en-US" sz="2800" b="1" dirty="0" err="1" smtClean="0">
                <a:solidFill>
                  <a:srgbClr val="FF0000"/>
                </a:solidFill>
              </a:rPr>
              <a:t>lần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85685" y="1583253"/>
            <a:ext cx="28937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</a:rPr>
              <a:t>Đơn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vị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đo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thể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tích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nào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còn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được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gọi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là</a:t>
            </a:r>
            <a:r>
              <a:rPr lang="en-US" sz="2800" b="1" dirty="0" smtClean="0">
                <a:solidFill>
                  <a:srgbClr val="0070C0"/>
                </a:solidFill>
              </a:rPr>
              <a:t> “</a:t>
            </a:r>
            <a:r>
              <a:rPr lang="en-US" sz="2800" b="1" dirty="0" err="1" smtClean="0">
                <a:solidFill>
                  <a:srgbClr val="0070C0"/>
                </a:solidFill>
              </a:rPr>
              <a:t>Lít</a:t>
            </a:r>
            <a:r>
              <a:rPr lang="en-US" sz="2800" b="1" dirty="0" smtClean="0">
                <a:solidFill>
                  <a:srgbClr val="0070C0"/>
                </a:solidFill>
              </a:rPr>
              <a:t>”?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64848" y="2275750"/>
            <a:ext cx="2835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</a:rPr>
              <a:t>Đơn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vị</a:t>
            </a:r>
            <a:r>
              <a:rPr lang="en-US" sz="2800" b="1" dirty="0" smtClean="0">
                <a:solidFill>
                  <a:srgbClr val="0070C0"/>
                </a:solidFill>
              </a:rPr>
              <a:t> “dm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3” </a:t>
            </a:r>
            <a:r>
              <a:rPr lang="en-US" sz="2800" b="1" dirty="0" err="1" smtClean="0">
                <a:solidFill>
                  <a:srgbClr val="0070C0"/>
                </a:solidFill>
              </a:rPr>
              <a:t>còn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được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gọi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là</a:t>
            </a:r>
            <a:r>
              <a:rPr lang="en-US" sz="2800" b="1" dirty="0" smtClean="0">
                <a:solidFill>
                  <a:srgbClr val="0070C0"/>
                </a:solidFill>
              </a:rPr>
              <a:t> “</a:t>
            </a:r>
            <a:r>
              <a:rPr lang="en-US" sz="2800" b="1" dirty="0" err="1" smtClean="0">
                <a:solidFill>
                  <a:srgbClr val="0070C0"/>
                </a:solidFill>
              </a:rPr>
              <a:t>Lít</a:t>
            </a:r>
            <a:r>
              <a:rPr lang="en-US" sz="2800" b="1" dirty="0" smtClean="0">
                <a:solidFill>
                  <a:srgbClr val="0070C0"/>
                </a:solidFill>
              </a:rPr>
              <a:t>”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0" name="8-Point Star 29">
            <a:hlinkClick r:id="rId7" action="ppaction://hlinksldjump"/>
          </p:cNvPr>
          <p:cNvSpPr/>
          <p:nvPr/>
        </p:nvSpPr>
        <p:spPr>
          <a:xfrm>
            <a:off x="4221665" y="6420893"/>
            <a:ext cx="533400" cy="400331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BA0B-148D-4912-AE60-70B1D017807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508C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508C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6" grpId="0"/>
      <p:bldP spid="16" grpId="1"/>
      <p:bldP spid="19" grpId="0"/>
      <p:bldP spid="20" grpId="0"/>
      <p:bldP spid="20" grpId="1"/>
      <p:bldP spid="21" grpId="0"/>
      <p:bldP spid="25" grpId="0"/>
      <p:bldP spid="25" grpId="1"/>
      <p:bldP spid="26" grpId="0"/>
      <p:bldP spid="27" grpId="0"/>
      <p:bldP spid="27" grpId="1"/>
      <p:bldP spid="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683568" y="190381"/>
            <a:ext cx="78488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SGK/118,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539552" y="1052736"/>
            <a:ext cx="784887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 dm.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 dm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Program Files\Microsoft Office\MEDIA\CAGCAT10\j029755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07" y="4469056"/>
            <a:ext cx="1195121" cy="182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72200" y="2710661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822725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55776" y="3286725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dm</a:t>
            </a:r>
            <a:r>
              <a:rPr lang="en-US" sz="36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5776" y="5507425"/>
            <a:ext cx="4068452" cy="646331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 x 3 x 2 = 30 (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7" y="6165304"/>
            <a:ext cx="8460433" cy="646331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30 dm</a:t>
            </a:r>
            <a:r>
              <a:rPr lang="en-US" sz="3600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baseline="30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66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-0.45278 0.2886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39" y="1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L 0.26372 0.1266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77" y="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13003 0.2046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" grpId="1"/>
      <p:bldP spid="7" grpId="0"/>
      <p:bldP spid="7" grpId="1"/>
      <p:bldP spid="8" grpId="0"/>
      <p:bldP spid="8" grpId="1"/>
      <p:bldP spid="5" grpId="0" animBg="1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46383" y="3735634"/>
            <a:ext cx="8511480" cy="180868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6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5 x 4 x 9 = 180 ( cm</a:t>
            </a:r>
            <a:r>
              <a:rPr lang="en-US" sz="6000" b="1" baseline="30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2008" y="2840427"/>
            <a:ext cx="8964488" cy="7237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= 1,5 x 1,1 x 0,5 = 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0,825 (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54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3568" y="5261506"/>
            <a:ext cx="7992888" cy="14645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V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270870"/>
              </p:ext>
            </p:extLst>
          </p:nvPr>
        </p:nvGraphicFramePr>
        <p:xfrm>
          <a:off x="2290429" y="5085184"/>
          <a:ext cx="41148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4" imgW="1256755" imgH="393529" progId="">
                  <p:embed/>
                </p:oleObj>
              </mc:Choice>
              <mc:Fallback>
                <p:oleObj name="Equation" r:id="rId4" imgW="1256755" imgH="393529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429" y="5085184"/>
                        <a:ext cx="41148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72008" y="1484784"/>
            <a:ext cx="88204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4800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i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i="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= 5cm;  b = 4cm;  c = 9cm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0" y="1772816"/>
            <a:ext cx="89644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b) a = 1,5m;  b = 1,1m;  c = 0,5m</a:t>
            </a:r>
          </a:p>
        </p:txBody>
      </p:sp>
      <p:sp>
        <p:nvSpPr>
          <p:cNvPr id="4" name="Rectangle 3"/>
          <p:cNvSpPr/>
          <p:nvPr/>
        </p:nvSpPr>
        <p:spPr>
          <a:xfrm>
            <a:off x="-9598" y="77373"/>
            <a:ext cx="14414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/>
          </a:p>
        </p:txBody>
      </p:sp>
      <p:sp>
        <p:nvSpPr>
          <p:cNvPr id="25" name="Notched Right Arrow 24"/>
          <p:cNvSpPr/>
          <p:nvPr/>
        </p:nvSpPr>
        <p:spPr>
          <a:xfrm rot="729645">
            <a:off x="259371" y="927870"/>
            <a:ext cx="2021189" cy="7772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TẬP THỂ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7-Point Star 25"/>
          <p:cNvSpPr/>
          <p:nvPr/>
        </p:nvSpPr>
        <p:spPr>
          <a:xfrm>
            <a:off x="-324544" y="4869160"/>
            <a:ext cx="2592288" cy="1350312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14"/>
          <p:cNvGrpSpPr>
            <a:grpSpLocks/>
          </p:cNvGrpSpPr>
          <p:nvPr/>
        </p:nvGrpSpPr>
        <p:grpSpPr bwMode="auto">
          <a:xfrm>
            <a:off x="287052" y="4005064"/>
            <a:ext cx="8534400" cy="1728192"/>
            <a:chOff x="528" y="2832"/>
            <a:chExt cx="4765" cy="740"/>
          </a:xfrm>
        </p:grpSpPr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528" y="2976"/>
              <a:ext cx="4765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c) a =     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3600" b="1" i="0" dirty="0" err="1" smtClean="0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b 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=      </a:t>
              </a:r>
              <a:r>
                <a:rPr lang="en-US" sz="3600" b="1" i="0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c =      </a:t>
              </a:r>
              <a:r>
                <a:rPr lang="en-US" sz="3600" b="1" i="0" dirty="0" err="1" smtClean="0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         </a:t>
              </a:r>
              <a:endParaRPr lang="en-US" sz="3600" b="1" i="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9" name="Group 16"/>
            <p:cNvGrpSpPr>
              <a:grpSpLocks/>
            </p:cNvGrpSpPr>
            <p:nvPr/>
          </p:nvGrpSpPr>
          <p:grpSpPr bwMode="auto">
            <a:xfrm>
              <a:off x="1342" y="2832"/>
              <a:ext cx="600" cy="740"/>
              <a:chOff x="986" y="3408"/>
              <a:chExt cx="550" cy="740"/>
            </a:xfrm>
          </p:grpSpPr>
          <p:sp>
            <p:nvSpPr>
              <p:cNvPr id="38" name="Text Box 17"/>
              <p:cNvSpPr txBox="1">
                <a:spLocks noChangeArrowheads="1"/>
              </p:cNvSpPr>
              <p:nvPr/>
            </p:nvSpPr>
            <p:spPr bwMode="auto">
              <a:xfrm>
                <a:off x="1008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9" name="Text Box 18"/>
              <p:cNvSpPr txBox="1">
                <a:spLocks noChangeArrowheads="1"/>
              </p:cNvSpPr>
              <p:nvPr/>
            </p:nvSpPr>
            <p:spPr bwMode="auto">
              <a:xfrm>
                <a:off x="1008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40" name="Line 19"/>
              <p:cNvSpPr>
                <a:spLocks noChangeShapeType="1"/>
              </p:cNvSpPr>
              <p:nvPr/>
            </p:nvSpPr>
            <p:spPr bwMode="auto">
              <a:xfrm>
                <a:off x="986" y="371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0" name="Group 20"/>
            <p:cNvGrpSpPr>
              <a:grpSpLocks/>
            </p:cNvGrpSpPr>
            <p:nvPr/>
          </p:nvGrpSpPr>
          <p:grpSpPr bwMode="auto">
            <a:xfrm>
              <a:off x="4055" y="2832"/>
              <a:ext cx="341" cy="740"/>
              <a:chOff x="1216" y="3408"/>
              <a:chExt cx="313" cy="740"/>
            </a:xfrm>
          </p:grpSpPr>
          <p:sp>
            <p:nvSpPr>
              <p:cNvPr id="35" name="Text Box 21"/>
              <p:cNvSpPr txBox="1">
                <a:spLocks noChangeArrowheads="1"/>
              </p:cNvSpPr>
              <p:nvPr/>
            </p:nvSpPr>
            <p:spPr bwMode="auto">
              <a:xfrm>
                <a:off x="1216" y="3408"/>
                <a:ext cx="313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6" name="Text Box 22"/>
              <p:cNvSpPr txBox="1">
                <a:spLocks noChangeArrowheads="1"/>
              </p:cNvSpPr>
              <p:nvPr/>
            </p:nvSpPr>
            <p:spPr bwMode="auto">
              <a:xfrm>
                <a:off x="1223" y="3744"/>
                <a:ext cx="26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>
                <a:off x="1216" y="369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1" name="Group 24"/>
            <p:cNvGrpSpPr>
              <a:grpSpLocks/>
            </p:cNvGrpSpPr>
            <p:nvPr/>
          </p:nvGrpSpPr>
          <p:grpSpPr bwMode="auto">
            <a:xfrm>
              <a:off x="2732" y="2832"/>
              <a:ext cx="575" cy="740"/>
              <a:chOff x="1109" y="3408"/>
              <a:chExt cx="528" cy="740"/>
            </a:xfrm>
          </p:grpSpPr>
          <p:sp>
            <p:nvSpPr>
              <p:cNvPr id="32" name="Text Box 25"/>
              <p:cNvSpPr txBox="1">
                <a:spLocks noChangeArrowheads="1"/>
              </p:cNvSpPr>
              <p:nvPr/>
            </p:nvSpPr>
            <p:spPr bwMode="auto">
              <a:xfrm>
                <a:off x="1109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33" name="Text Box 26"/>
              <p:cNvSpPr txBox="1">
                <a:spLocks noChangeArrowheads="1"/>
              </p:cNvSpPr>
              <p:nvPr/>
            </p:nvSpPr>
            <p:spPr bwMode="auto">
              <a:xfrm>
                <a:off x="1109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4" name="Line 27"/>
              <p:cNvSpPr>
                <a:spLocks noChangeShapeType="1"/>
              </p:cNvSpPr>
              <p:nvPr/>
            </p:nvSpPr>
            <p:spPr bwMode="auto">
              <a:xfrm>
                <a:off x="1140" y="371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6052470"/>
      </p:ext>
    </p:extLst>
  </p:cSld>
  <p:clrMapOvr>
    <a:masterClrMapping/>
  </p:clrMapOvr>
  <p:transition spd="slow">
    <p:push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8" grpId="0" animBg="1"/>
      <p:bldP spid="9" grpId="0"/>
      <p:bldP spid="9" grpId="1"/>
      <p:bldP spid="10" grpId="0"/>
      <p:bldP spid="25" grpId="0" animBg="1"/>
      <p:bldP spid="25" grpId="1" animBg="1"/>
      <p:bldP spid="26" grpId="0" animBg="1"/>
      <p:bldP spid="26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08" name="Group 4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3014156"/>
              </p:ext>
            </p:extLst>
          </p:nvPr>
        </p:nvGraphicFramePr>
        <p:xfrm>
          <a:off x="0" y="0"/>
          <a:ext cx="9144000" cy="7223125"/>
        </p:xfrm>
        <a:graphic>
          <a:graphicData uri="http://schemas.openxmlformats.org/drawingml/2006/table">
            <a:tbl>
              <a:tblPr/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Cách</a:t>
                      </a: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Chia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gỗ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như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Cách 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Chia khối gỗ thành hình hộp chữ nhật như sau: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(1): 12 x 8 x 5 = 480 (cm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Chiều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dài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(2)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– 8 = 7 (cm)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(2):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x 6 x 5 = 210 (cm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gỗ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480 + 210 = 690 (cm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Đáp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690 cm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(1):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x 6 x 5 = 450 (cm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Chiều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rộng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thứ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(2)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– 6 = 6 (cm)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hình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hộp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chữ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nhật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(2):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x 6 x 5 = 240 (cm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Thể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tích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khối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gỗ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 + 240 = 690 (cm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Đáp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690 cm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5409" name="Group 49"/>
          <p:cNvGrpSpPr>
            <a:grpSpLocks/>
          </p:cNvGrpSpPr>
          <p:nvPr/>
        </p:nvGrpSpPr>
        <p:grpSpPr bwMode="auto">
          <a:xfrm>
            <a:off x="685800" y="1143000"/>
            <a:ext cx="3086100" cy="1371600"/>
            <a:chOff x="1980" y="3243"/>
            <a:chExt cx="2162" cy="1083"/>
          </a:xfrm>
        </p:grpSpPr>
        <p:sp>
          <p:nvSpPr>
            <p:cNvPr id="15410" name="Line 50"/>
            <p:cNvSpPr>
              <a:spLocks noChangeShapeType="1"/>
            </p:cNvSpPr>
            <p:nvPr/>
          </p:nvSpPr>
          <p:spPr bwMode="auto">
            <a:xfrm flipV="1">
              <a:off x="1984" y="3243"/>
              <a:ext cx="718" cy="723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Line 51"/>
            <p:cNvSpPr>
              <a:spLocks noChangeShapeType="1"/>
            </p:cNvSpPr>
            <p:nvPr/>
          </p:nvSpPr>
          <p:spPr bwMode="auto">
            <a:xfrm flipV="1">
              <a:off x="2706" y="3603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Line 52"/>
            <p:cNvSpPr>
              <a:spLocks noChangeShapeType="1"/>
            </p:cNvSpPr>
            <p:nvPr/>
          </p:nvSpPr>
          <p:spPr bwMode="auto">
            <a:xfrm>
              <a:off x="1980" y="3960"/>
              <a:ext cx="72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Line 53"/>
            <p:cNvSpPr>
              <a:spLocks noChangeShapeType="1"/>
            </p:cNvSpPr>
            <p:nvPr/>
          </p:nvSpPr>
          <p:spPr bwMode="auto">
            <a:xfrm>
              <a:off x="1980" y="3960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4" name="Line 54"/>
            <p:cNvSpPr>
              <a:spLocks noChangeShapeType="1"/>
            </p:cNvSpPr>
            <p:nvPr/>
          </p:nvSpPr>
          <p:spPr bwMode="auto">
            <a:xfrm>
              <a:off x="2689" y="3966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Line 55"/>
            <p:cNvSpPr>
              <a:spLocks noChangeShapeType="1"/>
            </p:cNvSpPr>
            <p:nvPr/>
          </p:nvSpPr>
          <p:spPr bwMode="auto">
            <a:xfrm>
              <a:off x="1982" y="4323"/>
              <a:ext cx="72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Line 56"/>
            <p:cNvSpPr>
              <a:spLocks noChangeShapeType="1"/>
            </p:cNvSpPr>
            <p:nvPr/>
          </p:nvSpPr>
          <p:spPr bwMode="auto">
            <a:xfrm flipV="1">
              <a:off x="2708" y="3951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7" name="Line 57"/>
            <p:cNvSpPr>
              <a:spLocks noChangeShapeType="1"/>
            </p:cNvSpPr>
            <p:nvPr/>
          </p:nvSpPr>
          <p:spPr bwMode="auto">
            <a:xfrm>
              <a:off x="3070" y="3600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Line 58"/>
            <p:cNvSpPr>
              <a:spLocks noChangeShapeType="1"/>
            </p:cNvSpPr>
            <p:nvPr/>
          </p:nvSpPr>
          <p:spPr bwMode="auto">
            <a:xfrm flipV="1">
              <a:off x="3782" y="3243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Line 59"/>
            <p:cNvSpPr>
              <a:spLocks noChangeShapeType="1"/>
            </p:cNvSpPr>
            <p:nvPr/>
          </p:nvSpPr>
          <p:spPr bwMode="auto">
            <a:xfrm>
              <a:off x="3782" y="3603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Line 60"/>
            <p:cNvSpPr>
              <a:spLocks noChangeShapeType="1"/>
            </p:cNvSpPr>
            <p:nvPr/>
          </p:nvSpPr>
          <p:spPr bwMode="auto">
            <a:xfrm>
              <a:off x="4142" y="3243"/>
              <a:ext cx="0" cy="36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Line 61"/>
            <p:cNvSpPr>
              <a:spLocks noChangeShapeType="1"/>
            </p:cNvSpPr>
            <p:nvPr/>
          </p:nvSpPr>
          <p:spPr bwMode="auto">
            <a:xfrm flipV="1">
              <a:off x="3782" y="3603"/>
              <a:ext cx="356" cy="36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2" name="Line 62"/>
            <p:cNvSpPr>
              <a:spLocks noChangeShapeType="1"/>
            </p:cNvSpPr>
            <p:nvPr/>
          </p:nvSpPr>
          <p:spPr bwMode="auto">
            <a:xfrm>
              <a:off x="3062" y="3603"/>
              <a:ext cx="72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3" name="Line 63"/>
            <p:cNvSpPr>
              <a:spLocks noChangeShapeType="1"/>
            </p:cNvSpPr>
            <p:nvPr/>
          </p:nvSpPr>
          <p:spPr bwMode="auto">
            <a:xfrm>
              <a:off x="3077" y="3948"/>
              <a:ext cx="703" cy="12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4" name="Line 64"/>
            <p:cNvSpPr>
              <a:spLocks noChangeShapeType="1"/>
            </p:cNvSpPr>
            <p:nvPr/>
          </p:nvSpPr>
          <p:spPr bwMode="auto">
            <a:xfrm flipH="1">
              <a:off x="2702" y="3243"/>
              <a:ext cx="144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>
              <a:prstShdw prst="shdw17" dist="17961" dir="2700000">
                <a:srgbClr val="FF66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5" name="Group 65"/>
          <p:cNvGrpSpPr>
            <a:grpSpLocks/>
          </p:cNvGrpSpPr>
          <p:nvPr/>
        </p:nvGrpSpPr>
        <p:grpSpPr bwMode="auto">
          <a:xfrm>
            <a:off x="5029200" y="1104900"/>
            <a:ext cx="3086100" cy="1371600"/>
            <a:chOff x="1980" y="3243"/>
            <a:chExt cx="2162" cy="1083"/>
          </a:xfrm>
        </p:grpSpPr>
        <p:sp>
          <p:nvSpPr>
            <p:cNvPr id="15426" name="Line 66"/>
            <p:cNvSpPr>
              <a:spLocks noChangeShapeType="1"/>
            </p:cNvSpPr>
            <p:nvPr/>
          </p:nvSpPr>
          <p:spPr bwMode="auto">
            <a:xfrm flipV="1">
              <a:off x="1984" y="3243"/>
              <a:ext cx="718" cy="723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7" name="Line 67"/>
            <p:cNvSpPr>
              <a:spLocks noChangeShapeType="1"/>
            </p:cNvSpPr>
            <p:nvPr/>
          </p:nvSpPr>
          <p:spPr bwMode="auto">
            <a:xfrm flipV="1">
              <a:off x="2706" y="3603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8" name="Line 68"/>
            <p:cNvSpPr>
              <a:spLocks noChangeShapeType="1"/>
            </p:cNvSpPr>
            <p:nvPr/>
          </p:nvSpPr>
          <p:spPr bwMode="auto">
            <a:xfrm>
              <a:off x="1980" y="3960"/>
              <a:ext cx="72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9" name="Line 69"/>
            <p:cNvSpPr>
              <a:spLocks noChangeShapeType="1"/>
            </p:cNvSpPr>
            <p:nvPr/>
          </p:nvSpPr>
          <p:spPr bwMode="auto">
            <a:xfrm>
              <a:off x="1980" y="3960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0" name="Line 70"/>
            <p:cNvSpPr>
              <a:spLocks noChangeShapeType="1"/>
            </p:cNvSpPr>
            <p:nvPr/>
          </p:nvSpPr>
          <p:spPr bwMode="auto">
            <a:xfrm>
              <a:off x="2689" y="3966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1" name="Line 71"/>
            <p:cNvSpPr>
              <a:spLocks noChangeShapeType="1"/>
            </p:cNvSpPr>
            <p:nvPr/>
          </p:nvSpPr>
          <p:spPr bwMode="auto">
            <a:xfrm>
              <a:off x="1982" y="4323"/>
              <a:ext cx="72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Line 72"/>
            <p:cNvSpPr>
              <a:spLocks noChangeShapeType="1"/>
            </p:cNvSpPr>
            <p:nvPr/>
          </p:nvSpPr>
          <p:spPr bwMode="auto">
            <a:xfrm flipV="1">
              <a:off x="2708" y="3951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3" name="Line 73"/>
            <p:cNvSpPr>
              <a:spLocks noChangeShapeType="1"/>
            </p:cNvSpPr>
            <p:nvPr/>
          </p:nvSpPr>
          <p:spPr bwMode="auto">
            <a:xfrm>
              <a:off x="3070" y="3600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4" name="Line 74"/>
            <p:cNvSpPr>
              <a:spLocks noChangeShapeType="1"/>
            </p:cNvSpPr>
            <p:nvPr/>
          </p:nvSpPr>
          <p:spPr bwMode="auto">
            <a:xfrm flipV="1">
              <a:off x="3782" y="3243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Line 75"/>
            <p:cNvSpPr>
              <a:spLocks noChangeShapeType="1"/>
            </p:cNvSpPr>
            <p:nvPr/>
          </p:nvSpPr>
          <p:spPr bwMode="auto">
            <a:xfrm>
              <a:off x="3782" y="3603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6" name="Line 76"/>
            <p:cNvSpPr>
              <a:spLocks noChangeShapeType="1"/>
            </p:cNvSpPr>
            <p:nvPr/>
          </p:nvSpPr>
          <p:spPr bwMode="auto">
            <a:xfrm>
              <a:off x="4142" y="3243"/>
              <a:ext cx="0" cy="36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7" name="Line 77"/>
            <p:cNvSpPr>
              <a:spLocks noChangeShapeType="1"/>
            </p:cNvSpPr>
            <p:nvPr/>
          </p:nvSpPr>
          <p:spPr bwMode="auto">
            <a:xfrm flipV="1">
              <a:off x="3782" y="3603"/>
              <a:ext cx="356" cy="36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Line 78"/>
            <p:cNvSpPr>
              <a:spLocks noChangeShapeType="1"/>
            </p:cNvSpPr>
            <p:nvPr/>
          </p:nvSpPr>
          <p:spPr bwMode="auto">
            <a:xfrm>
              <a:off x="3062" y="3603"/>
              <a:ext cx="72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Line 79"/>
            <p:cNvSpPr>
              <a:spLocks noChangeShapeType="1"/>
            </p:cNvSpPr>
            <p:nvPr/>
          </p:nvSpPr>
          <p:spPr bwMode="auto">
            <a:xfrm>
              <a:off x="3077" y="3948"/>
              <a:ext cx="703" cy="12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0" name="Line 80"/>
            <p:cNvSpPr>
              <a:spLocks noChangeShapeType="1"/>
            </p:cNvSpPr>
            <p:nvPr/>
          </p:nvSpPr>
          <p:spPr bwMode="auto">
            <a:xfrm flipH="1">
              <a:off x="2702" y="3243"/>
              <a:ext cx="144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ffectLst>
              <a:prstShdw prst="shdw17" dist="17961" dir="2700000">
                <a:srgbClr val="008000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42" name="Line 82"/>
          <p:cNvSpPr>
            <a:spLocks noChangeShapeType="1"/>
          </p:cNvSpPr>
          <p:nvPr/>
        </p:nvSpPr>
        <p:spPr bwMode="auto">
          <a:xfrm flipV="1">
            <a:off x="2209800" y="1143000"/>
            <a:ext cx="609600" cy="457200"/>
          </a:xfrm>
          <a:prstGeom prst="line">
            <a:avLst/>
          </a:prstGeom>
          <a:noFill/>
          <a:ln w="38100">
            <a:solidFill>
              <a:srgbClr val="8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 flipH="1">
            <a:off x="5562600" y="1524000"/>
            <a:ext cx="990600" cy="0"/>
          </a:xfrm>
          <a:prstGeom prst="line">
            <a:avLst/>
          </a:prstGeom>
          <a:noFill/>
          <a:ln w="38100">
            <a:solidFill>
              <a:srgbClr val="8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5" name="Text Box 85"/>
          <p:cNvSpPr txBox="1">
            <a:spLocks noChangeArrowheads="1"/>
          </p:cNvSpPr>
          <p:nvPr/>
        </p:nvSpPr>
        <p:spPr bwMode="auto">
          <a:xfrm>
            <a:off x="2514600" y="7620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15cm</a:t>
            </a:r>
          </a:p>
        </p:txBody>
      </p:sp>
      <p:sp>
        <p:nvSpPr>
          <p:cNvPr id="15446" name="Text Box 86"/>
          <p:cNvSpPr txBox="1">
            <a:spLocks noChangeArrowheads="1"/>
          </p:cNvSpPr>
          <p:nvPr/>
        </p:nvSpPr>
        <p:spPr bwMode="auto">
          <a:xfrm>
            <a:off x="3810000" y="12192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5cm</a:t>
            </a:r>
          </a:p>
        </p:txBody>
      </p:sp>
      <p:sp>
        <p:nvSpPr>
          <p:cNvPr id="15447" name="Text Box 87"/>
          <p:cNvSpPr txBox="1">
            <a:spLocks noChangeArrowheads="1"/>
          </p:cNvSpPr>
          <p:nvPr/>
        </p:nvSpPr>
        <p:spPr bwMode="auto">
          <a:xfrm>
            <a:off x="3505200" y="18288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6cm</a:t>
            </a:r>
          </a:p>
        </p:txBody>
      </p:sp>
      <p:sp>
        <p:nvSpPr>
          <p:cNvPr id="15448" name="Text Box 88"/>
          <p:cNvSpPr txBox="1">
            <a:spLocks noChangeArrowheads="1"/>
          </p:cNvSpPr>
          <p:nvPr/>
        </p:nvSpPr>
        <p:spPr bwMode="auto">
          <a:xfrm>
            <a:off x="838200" y="25908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8cm</a:t>
            </a:r>
          </a:p>
        </p:txBody>
      </p:sp>
      <p:sp>
        <p:nvSpPr>
          <p:cNvPr id="15449" name="Text Box 89"/>
          <p:cNvSpPr txBox="1">
            <a:spLocks noChangeArrowheads="1"/>
          </p:cNvSpPr>
          <p:nvPr/>
        </p:nvSpPr>
        <p:spPr bwMode="auto">
          <a:xfrm>
            <a:off x="381000" y="12192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12cm</a:t>
            </a:r>
          </a:p>
        </p:txBody>
      </p:sp>
      <p:sp>
        <p:nvSpPr>
          <p:cNvPr id="15450" name="Text Box 90"/>
          <p:cNvSpPr txBox="1">
            <a:spLocks noChangeArrowheads="1"/>
          </p:cNvSpPr>
          <p:nvPr/>
        </p:nvSpPr>
        <p:spPr bwMode="auto">
          <a:xfrm>
            <a:off x="685800" y="381000"/>
            <a:ext cx="8229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 b="1"/>
          </a:p>
          <a:p>
            <a:endParaRPr lang="en-US" sz="2400" b="1"/>
          </a:p>
        </p:txBody>
      </p:sp>
      <p:sp>
        <p:nvSpPr>
          <p:cNvPr id="15451" name="Text Box 91"/>
          <p:cNvSpPr txBox="1">
            <a:spLocks noChangeArrowheads="1"/>
          </p:cNvSpPr>
          <p:nvPr/>
        </p:nvSpPr>
        <p:spPr bwMode="auto">
          <a:xfrm>
            <a:off x="6553200" y="6858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15cm</a:t>
            </a:r>
          </a:p>
        </p:txBody>
      </p:sp>
      <p:sp>
        <p:nvSpPr>
          <p:cNvPr id="15452" name="Text Box 92"/>
          <p:cNvSpPr txBox="1">
            <a:spLocks noChangeArrowheads="1"/>
          </p:cNvSpPr>
          <p:nvPr/>
        </p:nvSpPr>
        <p:spPr bwMode="auto">
          <a:xfrm>
            <a:off x="8229600" y="11430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80"/>
                </a:solidFill>
              </a:rPr>
              <a:t>5cm</a:t>
            </a:r>
          </a:p>
        </p:txBody>
      </p:sp>
      <p:sp>
        <p:nvSpPr>
          <p:cNvPr id="15453" name="Text Box 93"/>
          <p:cNvSpPr txBox="1">
            <a:spLocks noChangeArrowheads="1"/>
          </p:cNvSpPr>
          <p:nvPr/>
        </p:nvSpPr>
        <p:spPr bwMode="auto">
          <a:xfrm>
            <a:off x="7924800" y="17526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6cm</a:t>
            </a:r>
          </a:p>
        </p:txBody>
      </p:sp>
      <p:sp>
        <p:nvSpPr>
          <p:cNvPr id="15454" name="Text Box 94"/>
          <p:cNvSpPr txBox="1">
            <a:spLocks noChangeArrowheads="1"/>
          </p:cNvSpPr>
          <p:nvPr/>
        </p:nvSpPr>
        <p:spPr bwMode="auto">
          <a:xfrm>
            <a:off x="5181600" y="25146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8cm</a:t>
            </a:r>
          </a:p>
        </p:txBody>
      </p:sp>
      <p:sp>
        <p:nvSpPr>
          <p:cNvPr id="15455" name="Text Box 95"/>
          <p:cNvSpPr txBox="1">
            <a:spLocks noChangeArrowheads="1"/>
          </p:cNvSpPr>
          <p:nvPr/>
        </p:nvSpPr>
        <p:spPr bwMode="auto">
          <a:xfrm>
            <a:off x="4724400" y="121920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12cm</a:t>
            </a:r>
          </a:p>
        </p:txBody>
      </p:sp>
      <p:sp>
        <p:nvSpPr>
          <p:cNvPr id="15456" name="Text Box 96"/>
          <p:cNvSpPr txBox="1">
            <a:spLocks noChangeArrowheads="1"/>
          </p:cNvSpPr>
          <p:nvPr/>
        </p:nvSpPr>
        <p:spPr bwMode="auto">
          <a:xfrm>
            <a:off x="1447800" y="13716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(1)</a:t>
            </a:r>
          </a:p>
        </p:txBody>
      </p:sp>
      <p:sp>
        <p:nvSpPr>
          <p:cNvPr id="15457" name="Text Box 97"/>
          <p:cNvSpPr txBox="1">
            <a:spLocks noChangeArrowheads="1"/>
          </p:cNvSpPr>
          <p:nvPr/>
        </p:nvSpPr>
        <p:spPr bwMode="auto">
          <a:xfrm>
            <a:off x="2740025" y="11795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(2)</a:t>
            </a:r>
          </a:p>
        </p:txBody>
      </p:sp>
      <p:sp>
        <p:nvSpPr>
          <p:cNvPr id="15458" name="Text Box 98"/>
          <p:cNvSpPr txBox="1">
            <a:spLocks noChangeArrowheads="1"/>
          </p:cNvSpPr>
          <p:nvPr/>
        </p:nvSpPr>
        <p:spPr bwMode="auto">
          <a:xfrm>
            <a:off x="5562600" y="16002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(2)</a:t>
            </a:r>
          </a:p>
        </p:txBody>
      </p:sp>
      <p:sp>
        <p:nvSpPr>
          <p:cNvPr id="15459" name="Text Box 99"/>
          <p:cNvSpPr txBox="1">
            <a:spLocks noChangeArrowheads="1"/>
          </p:cNvSpPr>
          <p:nvPr/>
        </p:nvSpPr>
        <p:spPr bwMode="auto">
          <a:xfrm>
            <a:off x="6397625" y="1103313"/>
            <a:ext cx="46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67359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4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4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4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42" grpId="0" animBg="1"/>
      <p:bldP spid="15443" grpId="0" animBg="1"/>
      <p:bldP spid="15445" grpId="0"/>
      <p:bldP spid="15446" grpId="0"/>
      <p:bldP spid="15447" grpId="0"/>
      <p:bldP spid="15448" grpId="0"/>
      <p:bldP spid="15449" grpId="0"/>
      <p:bldP spid="15451" grpId="0"/>
      <p:bldP spid="15452" grpId="0"/>
      <p:bldP spid="15453" grpId="0"/>
      <p:bldP spid="15454" grpId="0"/>
      <p:bldP spid="15455" grpId="0"/>
      <p:bldP spid="15456" grpId="0"/>
      <p:bldP spid="15457" grpId="0"/>
      <p:bldP spid="15458" grpId="0"/>
      <p:bldP spid="1545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448" y="25354"/>
            <a:ext cx="896104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</a:rPr>
              <a:t>Trường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hợp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sự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biến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đổi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hóa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học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thì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ghi</a:t>
            </a:r>
            <a:r>
              <a:rPr lang="en-US" sz="3200" b="1" dirty="0" smtClean="0">
                <a:latin typeface="Times New Roman" pitchFamily="18" charset="0"/>
              </a:rPr>
              <a:t> Đ;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</a:rPr>
              <a:t>Trường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hợp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không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phải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thì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ghi</a:t>
            </a:r>
            <a:r>
              <a:rPr lang="en-US" sz="3200" b="1" dirty="0" smtClean="0">
                <a:latin typeface="Times New Roman" pitchFamily="18" charset="0"/>
              </a:rPr>
              <a:t> S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 rot="10800000" flipV="1">
            <a:off x="3448" y="1410348"/>
            <a:ext cx="6584776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đốt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nến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endParaRPr lang="en-US" sz="40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60232" y="1268760"/>
            <a:ext cx="598241" cy="769441"/>
          </a:xfrm>
          <a:prstGeom prst="rect">
            <a:avLst/>
          </a:prstGeom>
          <a:solidFill>
            <a:srgbClr val="00B0F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69290" y="2046691"/>
            <a:ext cx="505267" cy="769441"/>
          </a:xfrm>
          <a:prstGeom prst="rect">
            <a:avLst/>
          </a:prstGeom>
          <a:solidFill>
            <a:srgbClr val="00B0F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0800000" flipV="1">
            <a:off x="3448" y="3356992"/>
            <a:ext cx="6584776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endParaRPr lang="en-US" sz="40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76056" y="3326214"/>
            <a:ext cx="598241" cy="769441"/>
          </a:xfrm>
          <a:prstGeom prst="rect">
            <a:avLst/>
          </a:prstGeom>
          <a:solidFill>
            <a:srgbClr val="00B0F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 rot="10800000" flipV="1">
            <a:off x="-24717" y="2060848"/>
            <a:ext cx="7549045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40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 rot="10800000" flipV="1">
            <a:off x="20351" y="2708920"/>
            <a:ext cx="2391409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endParaRPr lang="en-US" sz="40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11760" y="2750942"/>
            <a:ext cx="576063" cy="769441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 rot="10800000" flipV="1">
            <a:off x="-11901" y="4044094"/>
            <a:ext cx="8991738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Thau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nhôm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giấm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mòn</a:t>
            </a:r>
            <a:endParaRPr lang="en-US" sz="40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 rot="10800000" flipV="1">
            <a:off x="-27250" y="4751981"/>
            <a:ext cx="8991738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vôi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sủi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endParaRPr lang="en-US" sz="40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604448" y="4001338"/>
            <a:ext cx="598241" cy="769441"/>
          </a:xfrm>
          <a:prstGeom prst="rect">
            <a:avLst/>
          </a:prstGeom>
          <a:solidFill>
            <a:srgbClr val="00B0F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884368" y="4721203"/>
            <a:ext cx="598241" cy="769441"/>
          </a:xfrm>
          <a:prstGeom prst="rect">
            <a:avLst/>
          </a:prstGeom>
          <a:solidFill>
            <a:srgbClr val="00B0F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 rot="10800000" flipV="1">
            <a:off x="-11901" y="5442341"/>
            <a:ext cx="8991738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Cưa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củi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19872" y="5380787"/>
            <a:ext cx="505267" cy="769441"/>
          </a:xfrm>
          <a:prstGeom prst="rect">
            <a:avLst/>
          </a:prstGeom>
          <a:solidFill>
            <a:srgbClr val="00B0F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 rot="10800000" flipV="1">
            <a:off x="6320" y="6150114"/>
            <a:ext cx="8991738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Lư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xỉn</a:t>
            </a:r>
            <a:r>
              <a:rPr lang="en-US" sz="4000" b="1" dirty="0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endParaRPr lang="en-US" sz="40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04048" y="6088559"/>
            <a:ext cx="598241" cy="769441"/>
          </a:xfrm>
          <a:prstGeom prst="rect">
            <a:avLst/>
          </a:prstGeom>
          <a:solidFill>
            <a:srgbClr val="00B0F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60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C:\Users\admin\Downloads\Các loại lớp 5B\BÀI GIẢNG POI\Desktop\TEETS\HOA\83162400_180739406478017_264128175032762368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29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7000">
              <a:srgbClr val="EBFECE">
                <a:alpha val="0"/>
                <a:lumMod val="0"/>
              </a:srgbClr>
            </a:gs>
            <a:gs pos="8000">
              <a:schemeClr val="accent3">
                <a:tint val="50000"/>
                <a:satMod val="300000"/>
              </a:schemeClr>
            </a:gs>
            <a:gs pos="91000">
              <a:schemeClr val="accent3">
                <a:tint val="15000"/>
                <a:satMod val="3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763688" y="851260"/>
            <a:ext cx="6624736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" b="1" cap="none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HÌNH HỘP CHỮ NHẬT</a:t>
            </a:r>
            <a:endParaRPr lang="en-US" sz="3000" b="1" cap="none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79512" y="1548218"/>
            <a:ext cx="886035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400" b="1" dirty="0" err="1" smtClean="0">
                <a:latin typeface="Times New Roman" pitchFamily="18" charset="0"/>
              </a:rPr>
              <a:t>Thể</a:t>
            </a:r>
            <a:r>
              <a:rPr lang="en-US" sz="4400" b="1" dirty="0" smtClean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tích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của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hình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hộp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chữ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nhật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là</a:t>
            </a:r>
            <a:r>
              <a:rPr lang="en-US" sz="4400" b="1" dirty="0" smtClean="0">
                <a:latin typeface="Times New Roman" pitchFamily="18" charset="0"/>
              </a:rPr>
              <a:t>:</a:t>
            </a:r>
          </a:p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20   x    16    x     10  =  3200 (cm</a:t>
            </a:r>
            <a:r>
              <a:rPr lang="en-US" sz="44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87724" y="16161"/>
            <a:ext cx="5400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eft Brace 2"/>
          <p:cNvSpPr/>
          <p:nvPr/>
        </p:nvSpPr>
        <p:spPr>
          <a:xfrm rot="16200000">
            <a:off x="809582" y="2436706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 rot="16200000">
            <a:off x="2681790" y="2416130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4644008" y="2416129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9512" y="3284984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69722" y="3284984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31940" y="3284983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20409" y="3439303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7095086" y="1705128"/>
            <a:ext cx="288032" cy="258667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19672" y="3356992"/>
            <a:ext cx="324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99892" y="3356992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08104" y="3377749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61393" y="1340768"/>
            <a:ext cx="3362535" cy="1831759"/>
            <a:chOff x="952500" y="2297484"/>
            <a:chExt cx="5924550" cy="3668713"/>
          </a:xfrm>
        </p:grpSpPr>
        <p:cxnSp>
          <p:nvCxnSpPr>
            <p:cNvPr id="23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5" name="Group 24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26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AutoShape 3"/>
              <p:cNvCxnSpPr>
                <a:cxnSpLocks noChangeShapeType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0" cy="2362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1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179512" y="3284984"/>
            <a:ext cx="8240555" cy="1200330"/>
            <a:chOff x="575556" y="5254485"/>
            <a:chExt cx="8240555" cy="1200330"/>
          </a:xfrm>
        </p:grpSpPr>
        <p:sp>
          <p:nvSpPr>
            <p:cNvPr id="37" name="TextBox 36"/>
            <p:cNvSpPr txBox="1"/>
            <p:nvPr/>
          </p:nvSpPr>
          <p:spPr>
            <a:xfrm>
              <a:off x="57555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6576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427984" y="5254485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16453" y="5408805"/>
              <a:ext cx="2399658" cy="64633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tích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015716" y="5326494"/>
              <a:ext cx="32403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95936" y="5326494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04148" y="5347251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079239" y="5362937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238342" y="5208617"/>
            <a:ext cx="5328592" cy="1200331"/>
            <a:chOff x="238342" y="5208617"/>
            <a:chExt cx="5328592" cy="1200331"/>
          </a:xfrm>
        </p:grpSpPr>
        <p:sp>
          <p:nvSpPr>
            <p:cNvPr id="46" name="TextBox 45"/>
            <p:cNvSpPr txBox="1"/>
            <p:nvPr/>
          </p:nvSpPr>
          <p:spPr>
            <a:xfrm>
              <a:off x="23834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12855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90770" y="5208617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78502" y="5280626"/>
              <a:ext cx="31632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658722" y="5280626"/>
              <a:ext cx="42176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566934" y="5301383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107673" y="4485314"/>
            <a:ext cx="9004029" cy="1978025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0" dirty="0" err="1">
                <a:solidFill>
                  <a:srgbClr val="FFFF00"/>
                </a:solidFill>
              </a:rPr>
              <a:t>Muốn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thể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tích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hình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hộp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chữ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nhật</a:t>
            </a:r>
            <a:r>
              <a:rPr lang="en-US" sz="4000" b="1" i="0" dirty="0">
                <a:solidFill>
                  <a:srgbClr val="FFFF00"/>
                </a:solidFill>
              </a:rPr>
              <a:t> ta </a:t>
            </a:r>
            <a:r>
              <a:rPr lang="en-US" sz="4000" b="1" i="0" dirty="0" err="1">
                <a:solidFill>
                  <a:srgbClr val="FFFF00"/>
                </a:solidFill>
              </a:rPr>
              <a:t>lấy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dài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rộng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rồi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cao</a:t>
            </a:r>
            <a:r>
              <a:rPr lang="en-US" sz="4000" b="1" i="0" dirty="0">
                <a:solidFill>
                  <a:srgbClr val="FFFF00"/>
                </a:solidFill>
              </a:rPr>
              <a:t> (</a:t>
            </a:r>
            <a:r>
              <a:rPr lang="en-US" sz="4000" b="1" i="0" dirty="0" err="1">
                <a:solidFill>
                  <a:srgbClr val="FFFF00"/>
                </a:solidFill>
              </a:rPr>
              <a:t>cùng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đơn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vị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đo</a:t>
            </a:r>
            <a:r>
              <a:rPr lang="en-US" sz="4000" b="1" i="0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547664" y="2932202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99892" y="2644170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923928" y="1636058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4671381" y="1906845"/>
            <a:ext cx="3829602" cy="92333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a x b x c</a:t>
            </a: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1241884" y="3852334"/>
            <a:ext cx="7092280" cy="2554545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015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995 L 0.10156 0.04259 C 0.12292 0.04977 0.15486 0.05394 0.18802 0.05394 C 0.22604 0.05394 0.25642 0.04977 0.27778 0.04259 L 0.37952 0.00995 " pathEditMode="relative" rAng="0" ptsTypes="FffFF">
                                      <p:cBhvr>
                                        <p:cTn id="1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76" y="2199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-0.61094 0.00717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56" y="347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27414 0.0071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15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8" grpId="1"/>
      <p:bldP spid="3" grpId="0" animBg="1"/>
      <p:bldP spid="3" grpId="1" animBg="1"/>
      <p:bldP spid="14" grpId="0" animBg="1"/>
      <p:bldP spid="14" grpId="1" animBg="1"/>
      <p:bldP spid="15" grpId="0" animBg="1"/>
      <p:bldP spid="15" grpId="1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5" grpId="0"/>
      <p:bldP spid="5" grpId="1"/>
      <p:bldP spid="20" grpId="0"/>
      <p:bldP spid="20" grpId="1"/>
      <p:bldP spid="21" grpId="0"/>
      <p:bldP spid="21" grpId="1"/>
      <p:bldP spid="49" grpId="0" animBg="1"/>
      <p:bldP spid="49" grpId="1" animBg="1"/>
      <p:bldP spid="49" grpId="2" animBg="1"/>
      <p:bldP spid="52" grpId="0"/>
      <p:bldP spid="52" grpId="1"/>
      <p:bldP spid="52" grpId="2"/>
      <p:bldP spid="53" grpId="0" animBg="1"/>
      <p:bldP spid="53" grpId="1" animBg="1"/>
      <p:bldP spid="44" grpId="0"/>
      <p:bldP spid="56" grpId="0"/>
      <p:bldP spid="57" grpId="0"/>
      <p:bldP spid="58" grpId="0" animBg="1"/>
      <p:bldP spid="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5"/>
          <p:cNvSpPr txBox="1">
            <a:spLocks noChangeArrowheads="1"/>
          </p:cNvSpPr>
          <p:nvPr/>
        </p:nvSpPr>
        <p:spPr bwMode="auto">
          <a:xfrm>
            <a:off x="2712368" y="3524071"/>
            <a:ext cx="5212432" cy="120032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a x b x c</a:t>
            </a:r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228600" y="5105400"/>
            <a:ext cx="8515672" cy="1077218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b, 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34089" y="836712"/>
            <a:ext cx="9004029" cy="1978025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0" dirty="0" err="1">
                <a:solidFill>
                  <a:srgbClr val="FFFF00"/>
                </a:solidFill>
              </a:rPr>
              <a:t>Muốn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thể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tích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hình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hộp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chữ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nhật</a:t>
            </a:r>
            <a:r>
              <a:rPr lang="en-US" sz="4000" b="1" i="0" dirty="0">
                <a:solidFill>
                  <a:srgbClr val="FFFF00"/>
                </a:solidFill>
              </a:rPr>
              <a:t> ta </a:t>
            </a:r>
            <a:r>
              <a:rPr lang="en-US" sz="4000" b="1" i="0" dirty="0" err="1">
                <a:solidFill>
                  <a:srgbClr val="FFFF00"/>
                </a:solidFill>
              </a:rPr>
              <a:t>lấy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dài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rộng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rồi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nhân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với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chiều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cao</a:t>
            </a:r>
            <a:r>
              <a:rPr lang="en-US" sz="4000" b="1" i="0" dirty="0">
                <a:solidFill>
                  <a:srgbClr val="FFFF00"/>
                </a:solidFill>
              </a:rPr>
              <a:t> (</a:t>
            </a:r>
            <a:r>
              <a:rPr lang="en-US" sz="4000" b="1" i="0" dirty="0" err="1">
                <a:solidFill>
                  <a:srgbClr val="FFFF00"/>
                </a:solidFill>
              </a:rPr>
              <a:t>cùng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đơn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vị</a:t>
            </a:r>
            <a:r>
              <a:rPr lang="en-US" sz="4000" b="1" i="0" dirty="0">
                <a:solidFill>
                  <a:srgbClr val="FFFF00"/>
                </a:solidFill>
              </a:rPr>
              <a:t> </a:t>
            </a:r>
            <a:r>
              <a:rPr lang="en-US" sz="4000" b="1" i="0" dirty="0" err="1">
                <a:solidFill>
                  <a:srgbClr val="FFFF00"/>
                </a:solidFill>
              </a:rPr>
              <a:t>đo</a:t>
            </a:r>
            <a:r>
              <a:rPr lang="en-US" sz="4000" b="1" i="0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3798" y="116632"/>
            <a:ext cx="233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304800" y="3136613"/>
            <a:ext cx="22541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82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ashreg.wav"/>
          </p:stSnd>
        </p:sndAc>
      </p:transition>
    </mc:Choice>
    <mc:Fallback xmlns="">
      <p:transition spd="slow">
        <p:fade/>
        <p:sndAc>
          <p:stSnd>
            <p:snd r:embed="rId3" name="cashreg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704" name="Text Box 96"/>
          <p:cNvSpPr txBox="1">
            <a:spLocks noChangeArrowheads="1"/>
          </p:cNvSpPr>
          <p:nvPr/>
        </p:nvSpPr>
        <p:spPr bwMode="auto">
          <a:xfrm rot="10800000" flipV="1">
            <a:off x="2441202" y="675544"/>
            <a:ext cx="357432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</a:rPr>
              <a:t>Luyện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tập</a:t>
            </a:r>
            <a:endParaRPr lang="en-US" sz="4000" b="1" dirty="0" smtClean="0">
              <a:solidFill>
                <a:srgbClr val="7030A0"/>
              </a:solidFill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04945" y="1183439"/>
            <a:ext cx="8534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i="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i="0" dirty="0">
                <a:latin typeface="Times New Roman" pitchFamily="18" charset="0"/>
                <a:cs typeface="Times New Roman" pitchFamily="18" charset="0"/>
              </a:rPr>
              <a:t> c.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07504" y="3534107"/>
            <a:ext cx="90364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a = 1,5m;  b = 1,1m;  c = 0,5m</a:t>
            </a:r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304945" y="4581128"/>
            <a:ext cx="8534400" cy="1728192"/>
            <a:chOff x="528" y="2832"/>
            <a:chExt cx="4765" cy="740"/>
          </a:xfrm>
        </p:grpSpPr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528" y="2976"/>
              <a:ext cx="4765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c) a =     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3600" b="1" i="0" dirty="0" err="1" smtClean="0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b 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=      </a:t>
              </a:r>
              <a:r>
                <a:rPr lang="en-US" sz="3600" b="1" i="0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c =      </a:t>
              </a:r>
              <a:r>
                <a:rPr lang="en-US" sz="3600" b="1" i="0" dirty="0" err="1" smtClean="0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i="0" dirty="0" smtClean="0">
                  <a:latin typeface="Times New Roman" pitchFamily="18" charset="0"/>
                  <a:cs typeface="Times New Roman" pitchFamily="18" charset="0"/>
                </a:rPr>
                <a:t>          </a:t>
              </a:r>
              <a:endParaRPr lang="en-US" sz="3600" b="1" i="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1342" y="2832"/>
              <a:ext cx="600" cy="740"/>
              <a:chOff x="986" y="3408"/>
              <a:chExt cx="550" cy="740"/>
            </a:xfrm>
          </p:grpSpPr>
          <p:sp>
            <p:nvSpPr>
              <p:cNvPr id="20" name="Text Box 17"/>
              <p:cNvSpPr txBox="1">
                <a:spLocks noChangeArrowheads="1"/>
              </p:cNvSpPr>
              <p:nvPr/>
            </p:nvSpPr>
            <p:spPr bwMode="auto">
              <a:xfrm>
                <a:off x="1008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1" name="Text Box 18"/>
              <p:cNvSpPr txBox="1">
                <a:spLocks noChangeArrowheads="1"/>
              </p:cNvSpPr>
              <p:nvPr/>
            </p:nvSpPr>
            <p:spPr bwMode="auto">
              <a:xfrm>
                <a:off x="1008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>
                <a:off x="986" y="371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4055" y="2832"/>
              <a:ext cx="341" cy="740"/>
              <a:chOff x="1216" y="3408"/>
              <a:chExt cx="313" cy="740"/>
            </a:xfrm>
          </p:grpSpPr>
          <p:sp>
            <p:nvSpPr>
              <p:cNvPr id="16" name="Text Box 21"/>
              <p:cNvSpPr txBox="1">
                <a:spLocks noChangeArrowheads="1"/>
              </p:cNvSpPr>
              <p:nvPr/>
            </p:nvSpPr>
            <p:spPr bwMode="auto">
              <a:xfrm>
                <a:off x="1216" y="3408"/>
                <a:ext cx="313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7" name="Text Box 22"/>
              <p:cNvSpPr txBox="1">
                <a:spLocks noChangeArrowheads="1"/>
              </p:cNvSpPr>
              <p:nvPr/>
            </p:nvSpPr>
            <p:spPr bwMode="auto">
              <a:xfrm>
                <a:off x="1223" y="3744"/>
                <a:ext cx="26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>
                <a:off x="1216" y="369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2732" y="2832"/>
              <a:ext cx="575" cy="740"/>
              <a:chOff x="1109" y="3408"/>
              <a:chExt cx="528" cy="740"/>
            </a:xfrm>
          </p:grpSpPr>
          <p:sp>
            <p:nvSpPr>
              <p:cNvPr id="13" name="Text Box 25"/>
              <p:cNvSpPr txBox="1">
                <a:spLocks noChangeArrowheads="1"/>
              </p:cNvSpPr>
              <p:nvPr/>
            </p:nvSpPr>
            <p:spPr bwMode="auto">
              <a:xfrm>
                <a:off x="1109" y="3408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4" name="Text Box 26"/>
              <p:cNvSpPr txBox="1">
                <a:spLocks noChangeArrowheads="1"/>
              </p:cNvSpPr>
              <p:nvPr/>
            </p:nvSpPr>
            <p:spPr bwMode="auto">
              <a:xfrm>
                <a:off x="1109" y="3744"/>
                <a:ext cx="528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i="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5" name="Line 27"/>
              <p:cNvSpPr>
                <a:spLocks noChangeShapeType="1"/>
              </p:cNvSpPr>
              <p:nvPr/>
            </p:nvSpPr>
            <p:spPr bwMode="auto">
              <a:xfrm>
                <a:off x="1140" y="371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160009" y="2458303"/>
            <a:ext cx="86598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4800" i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0" dirty="0">
                <a:latin typeface="Times New Roman" pitchFamily="18" charset="0"/>
                <a:cs typeface="Times New Roman" pitchFamily="18" charset="0"/>
              </a:rPr>
              <a:t>a = 5cm;  b = 4cm;  c = 9cm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259632" y="34831"/>
            <a:ext cx="6624736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" b="1" cap="none" spc="5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HÌNH HỘP CHỮ NHẬT</a:t>
            </a:r>
            <a:endParaRPr lang="en-US" sz="3000" b="1" cap="none" spc="5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623961"/>
      </p:ext>
    </p:extLst>
  </p:cSld>
  <p:clrMapOvr>
    <a:masterClrMapping/>
  </p:clrMapOvr>
  <p:transition spd="slow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755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V1</a:t>
            </a:r>
            <a:r>
              <a:rPr lang="en-US" dirty="0" smtClean="0"/>
              <a:t>= 5 x 4 x 9 = 180 </a:t>
            </a:r>
            <a:r>
              <a:rPr lang="en-US" dirty="0" err="1" smtClean="0"/>
              <a:t>cm3</a:t>
            </a:r>
            <a:r>
              <a:rPr lang="en-US" dirty="0" smtClean="0"/>
              <a:t> 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V2</a:t>
            </a:r>
            <a:r>
              <a:rPr lang="en-US" dirty="0" smtClean="0"/>
              <a:t>= 1,5 x 1,1 x 0,5 = 0, 825 </a:t>
            </a:r>
            <a:r>
              <a:rPr lang="en-US" dirty="0" err="1" smtClean="0"/>
              <a:t>m3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V3</a:t>
            </a:r>
            <a:r>
              <a:rPr lang="en-US" dirty="0" smtClean="0"/>
              <a:t>= 2/5 </a:t>
            </a:r>
            <a:r>
              <a:rPr lang="en-US" dirty="0" err="1" smtClean="0"/>
              <a:t>x1</a:t>
            </a:r>
            <a:r>
              <a:rPr lang="en-US" dirty="0" smtClean="0"/>
              <a:t>/3 x 3/4 = 6/60 </a:t>
            </a:r>
            <a:r>
              <a:rPr lang="en-US" dirty="0" err="1" smtClean="0"/>
              <a:t>dm3</a:t>
            </a:r>
            <a:r>
              <a:rPr lang="en-US" dirty="0" smtClean="0"/>
              <a:t> = 1/10 </a:t>
            </a:r>
            <a:r>
              <a:rPr lang="en-US" dirty="0" err="1" smtClean="0"/>
              <a:t>dm3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8128" y="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6" descr="http://img.loigiaihay.com/picture/2017/0119/hinh-bai-2-trang-121-sgk-toan-5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496944" cy="524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4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8128" y="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7504" y="1268760"/>
            <a:ext cx="4431180" cy="2736304"/>
            <a:chOff x="107504" y="1268760"/>
            <a:chExt cx="4431180" cy="2736304"/>
          </a:xfrm>
        </p:grpSpPr>
        <p:grpSp>
          <p:nvGrpSpPr>
            <p:cNvPr id="2" name="Group 1"/>
            <p:cNvGrpSpPr/>
            <p:nvPr/>
          </p:nvGrpSpPr>
          <p:grpSpPr>
            <a:xfrm>
              <a:off x="107504" y="1268760"/>
              <a:ext cx="4431180" cy="2736304"/>
              <a:chOff x="107504" y="1268760"/>
              <a:chExt cx="4431180" cy="2736304"/>
            </a:xfrm>
          </p:grpSpPr>
          <p:pic>
            <p:nvPicPr>
              <p:cNvPr id="13" name="Picture 6" descr="http://img.loigiaihay.com/picture/2017/0119/hinh-bai-2-trang-121-sgk-toan-5_1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504" y="1268760"/>
                <a:ext cx="4431180" cy="27363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Connector 6"/>
              <p:cNvCxnSpPr/>
              <p:nvPr/>
            </p:nvCxnSpPr>
            <p:spPr>
              <a:xfrm flipV="1">
                <a:off x="2126891" y="1772816"/>
                <a:ext cx="500893" cy="504056"/>
              </a:xfrm>
              <a:prstGeom prst="line">
                <a:avLst/>
              </a:prstGeom>
              <a:ln w="6350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1069076" y="1969316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81244" y="1700808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  <a:endParaRPr lang="en-US" sz="3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600128" y="3977968"/>
            <a:ext cx="4456354" cy="2751849"/>
            <a:chOff x="4600128" y="3977968"/>
            <a:chExt cx="4456354" cy="2751849"/>
          </a:xfrm>
        </p:grpSpPr>
        <p:pic>
          <p:nvPicPr>
            <p:cNvPr id="4" name="Picture 6" descr="http://img.loigiaihay.com/picture/2017/0119/hinh-bai-2-trang-121-sgk-toan-5_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0128" y="3977968"/>
              <a:ext cx="4456354" cy="27518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5508104" y="5013176"/>
              <a:ext cx="1152128" cy="0"/>
            </a:xfrm>
            <a:prstGeom prst="line">
              <a:avLst/>
            </a:prstGeom>
            <a:ln w="635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588224" y="4365104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36096" y="5004465"/>
              <a:ext cx="9106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  <a:endParaRPr lang="en-US" sz="3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8128" y="1268760"/>
            <a:ext cx="1303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0" y="3933056"/>
            <a:ext cx="1303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</TotalTime>
  <Words>1865</Words>
  <Application>Microsoft Office PowerPoint</Application>
  <PresentationFormat>On-screen Show (4:3)</PresentationFormat>
  <Paragraphs>422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.VnAvant</vt:lpstr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</dc:creator>
  <cp:lastModifiedBy>Manh</cp:lastModifiedBy>
  <cp:revision>149</cp:revision>
  <dcterms:created xsi:type="dcterms:W3CDTF">2015-03-24T20:27:03Z</dcterms:created>
  <dcterms:modified xsi:type="dcterms:W3CDTF">2021-02-25T03:13:47Z</dcterms:modified>
</cp:coreProperties>
</file>